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Lst>
  <p:notesMasterIdLst>
    <p:notesMasterId r:id="rId42"/>
  </p:notesMasterIdLst>
  <p:handoutMasterIdLst>
    <p:handoutMasterId r:id="rId43"/>
  </p:handoutMasterIdLst>
  <p:sldIdLst>
    <p:sldId id="333" r:id="rId5"/>
    <p:sldId id="397" r:id="rId6"/>
    <p:sldId id="393" r:id="rId7"/>
    <p:sldId id="265" r:id="rId8"/>
    <p:sldId id="263" r:id="rId9"/>
    <p:sldId id="394" r:id="rId10"/>
    <p:sldId id="341" r:id="rId11"/>
    <p:sldId id="344" r:id="rId12"/>
    <p:sldId id="340" r:id="rId13"/>
    <p:sldId id="347" r:id="rId14"/>
    <p:sldId id="391" r:id="rId15"/>
    <p:sldId id="390" r:id="rId16"/>
    <p:sldId id="385" r:id="rId17"/>
    <p:sldId id="395" r:id="rId18"/>
    <p:sldId id="346" r:id="rId19"/>
    <p:sldId id="359" r:id="rId20"/>
    <p:sldId id="360" r:id="rId21"/>
    <p:sldId id="361" r:id="rId22"/>
    <p:sldId id="396" r:id="rId23"/>
    <p:sldId id="362" r:id="rId24"/>
    <p:sldId id="363" r:id="rId25"/>
    <p:sldId id="364" r:id="rId26"/>
    <p:sldId id="365" r:id="rId27"/>
    <p:sldId id="392" r:id="rId28"/>
    <p:sldId id="287" r:id="rId29"/>
    <p:sldId id="366" r:id="rId30"/>
    <p:sldId id="373" r:id="rId31"/>
    <p:sldId id="374" r:id="rId32"/>
    <p:sldId id="376" r:id="rId33"/>
    <p:sldId id="377" r:id="rId34"/>
    <p:sldId id="375" r:id="rId35"/>
    <p:sldId id="378" r:id="rId36"/>
    <p:sldId id="379" r:id="rId37"/>
    <p:sldId id="380" r:id="rId38"/>
    <p:sldId id="381" r:id="rId39"/>
    <p:sldId id="383" r:id="rId40"/>
    <p:sldId id="384" r:id="rId41"/>
  </p:sldIdLst>
  <p:sldSz cx="10287000" cy="6858000" type="35mm"/>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9900FF"/>
    <a:srgbClr val="0000CC"/>
    <a:srgbClr val="0000FF"/>
    <a:srgbClr val="000308"/>
    <a:srgbClr val="FF9933"/>
    <a:srgbClr val="99CCFF"/>
    <a:srgbClr val="9999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7" autoAdjust="0"/>
    <p:restoredTop sz="82285" autoAdjust="0"/>
  </p:normalViewPr>
  <p:slideViewPr>
    <p:cSldViewPr>
      <p:cViewPr varScale="1">
        <p:scale>
          <a:sx n="58" d="100"/>
          <a:sy n="58" d="100"/>
        </p:scale>
        <p:origin x="484" y="-4"/>
      </p:cViewPr>
      <p:guideLst>
        <p:guide orient="horz" pos="2160"/>
        <p:guide pos="3240"/>
      </p:guideLst>
    </p:cSldViewPr>
  </p:slideViewPr>
  <p:outlineViewPr>
    <p:cViewPr>
      <p:scale>
        <a:sx n="25" d="100"/>
        <a:sy n="25" d="100"/>
      </p:scale>
      <p:origin x="62" y="6287"/>
    </p:cViewPr>
  </p:outlineViewPr>
  <p:notesTextViewPr>
    <p:cViewPr>
      <p:scale>
        <a:sx n="100" d="100"/>
        <a:sy n="100" d="100"/>
      </p:scale>
      <p:origin x="0" y="0"/>
    </p:cViewPr>
  </p:notesTextViewPr>
  <p:sorterViewPr>
    <p:cViewPr>
      <p:scale>
        <a:sx n="66" d="100"/>
        <a:sy n="66" d="100"/>
      </p:scale>
      <p:origin x="0" y="9720"/>
    </p:cViewPr>
  </p:sorterViewPr>
  <p:notesViewPr>
    <p:cSldViewPr>
      <p:cViewPr varScale="1">
        <p:scale>
          <a:sx n="45" d="100"/>
          <a:sy n="45" d="100"/>
        </p:scale>
        <p:origin x="226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吳珍桂" userId="3784ab1d-6735-4557-86e9-d47b5018ef84" providerId="ADAL" clId="{9286A452-F921-49FB-AE32-1E1B9C242F8C}"/>
    <pc:docChg chg="undo custSel addSld delSld modSld sldOrd modNotesMaster modHandout">
      <pc:chgData name="吳珍桂" userId="3784ab1d-6735-4557-86e9-d47b5018ef84" providerId="ADAL" clId="{9286A452-F921-49FB-AE32-1E1B9C242F8C}" dt="2024-08-27T10:26:35.840" v="4419" actId="47"/>
      <pc:docMkLst>
        <pc:docMk/>
      </pc:docMkLst>
      <pc:sldChg chg="modSp">
        <pc:chgData name="吳珍桂" userId="3784ab1d-6735-4557-86e9-d47b5018ef84" providerId="ADAL" clId="{9286A452-F921-49FB-AE32-1E1B9C242F8C}" dt="2024-08-27T09:52:36.497" v="3560" actId="20578"/>
        <pc:sldMkLst>
          <pc:docMk/>
          <pc:sldMk cId="0" sldId="257"/>
        </pc:sldMkLst>
        <pc:spChg chg="mod">
          <ac:chgData name="吳珍桂" userId="3784ab1d-6735-4557-86e9-d47b5018ef84" providerId="ADAL" clId="{9286A452-F921-49FB-AE32-1E1B9C242F8C}" dt="2024-08-27T09:52:36.497" v="3560" actId="20578"/>
          <ac:spMkLst>
            <pc:docMk/>
            <pc:sldMk cId="0" sldId="257"/>
            <ac:spMk id="5123" creationId="{00000000-0000-0000-0000-000000000000}"/>
          </ac:spMkLst>
        </pc:spChg>
      </pc:sldChg>
      <pc:sldChg chg="addSp modSp mod ord">
        <pc:chgData name="吳珍桂" userId="3784ab1d-6735-4557-86e9-d47b5018ef84" providerId="ADAL" clId="{9286A452-F921-49FB-AE32-1E1B9C242F8C}" dt="2024-08-27T10:22:49.620" v="4399" actId="1076"/>
        <pc:sldMkLst>
          <pc:docMk/>
          <pc:sldMk cId="0" sldId="263"/>
        </pc:sldMkLst>
        <pc:spChg chg="mod">
          <ac:chgData name="吳珍桂" userId="3784ab1d-6735-4557-86e9-d47b5018ef84" providerId="ADAL" clId="{9286A452-F921-49FB-AE32-1E1B9C242F8C}" dt="2024-08-27T02:25:11.369" v="1100" actId="1076"/>
          <ac:spMkLst>
            <pc:docMk/>
            <pc:sldMk cId="0" sldId="263"/>
            <ac:spMk id="2" creationId="{4A3A9D65-951C-414E-8B9F-24F72847611F}"/>
          </ac:spMkLst>
        </pc:spChg>
        <pc:spChg chg="add mod">
          <ac:chgData name="吳珍桂" userId="3784ab1d-6735-4557-86e9-d47b5018ef84" providerId="ADAL" clId="{9286A452-F921-49FB-AE32-1E1B9C242F8C}" dt="2024-08-27T10:22:46.252" v="4398" actId="27636"/>
          <ac:spMkLst>
            <pc:docMk/>
            <pc:sldMk cId="0" sldId="263"/>
            <ac:spMk id="6" creationId="{714BF1E7-6705-4576-9C32-B9F7C58D3B2A}"/>
          </ac:spMkLst>
        </pc:spChg>
        <pc:spChg chg="add mod">
          <ac:chgData name="吳珍桂" userId="3784ab1d-6735-4557-86e9-d47b5018ef84" providerId="ADAL" clId="{9286A452-F921-49FB-AE32-1E1B9C242F8C}" dt="2024-08-27T02:31:43.796" v="1469" actId="1037"/>
          <ac:spMkLst>
            <pc:docMk/>
            <pc:sldMk cId="0" sldId="263"/>
            <ac:spMk id="9" creationId="{A6B0AAA5-AAF6-448D-B426-841BFF1B578B}"/>
          </ac:spMkLst>
        </pc:spChg>
        <pc:spChg chg="mod">
          <ac:chgData name="吳珍桂" userId="3784ab1d-6735-4557-86e9-d47b5018ef84" providerId="ADAL" clId="{9286A452-F921-49FB-AE32-1E1B9C242F8C}" dt="2024-08-27T10:12:37.493" v="4081" actId="207"/>
          <ac:spMkLst>
            <pc:docMk/>
            <pc:sldMk cId="0" sldId="263"/>
            <ac:spMk id="7171" creationId="{00000000-0000-0000-0000-000000000000}"/>
          </ac:spMkLst>
        </pc:spChg>
        <pc:picChg chg="add mod">
          <ac:chgData name="吳珍桂" userId="3784ab1d-6735-4557-86e9-d47b5018ef84" providerId="ADAL" clId="{9286A452-F921-49FB-AE32-1E1B9C242F8C}" dt="2024-08-27T10:22:49.620" v="4399" actId="1076"/>
          <ac:picMkLst>
            <pc:docMk/>
            <pc:sldMk cId="0" sldId="263"/>
            <ac:picMk id="5" creationId="{D8FA2A83-0691-4E1D-B2D3-BAA31432AF1E}"/>
          </ac:picMkLst>
        </pc:picChg>
      </pc:sldChg>
      <pc:sldChg chg="modSp mod ord">
        <pc:chgData name="吳珍桂" userId="3784ab1d-6735-4557-86e9-d47b5018ef84" providerId="ADAL" clId="{9286A452-F921-49FB-AE32-1E1B9C242F8C}" dt="2024-08-27T10:11:57.353" v="4077"/>
        <pc:sldMkLst>
          <pc:docMk/>
          <pc:sldMk cId="0" sldId="265"/>
        </pc:sldMkLst>
        <pc:spChg chg="mod">
          <ac:chgData name="吳珍桂" userId="3784ab1d-6735-4557-86e9-d47b5018ef84" providerId="ADAL" clId="{9286A452-F921-49FB-AE32-1E1B9C242F8C}" dt="2024-08-27T10:06:33.669" v="3902" actId="20577"/>
          <ac:spMkLst>
            <pc:docMk/>
            <pc:sldMk cId="0" sldId="265"/>
            <ac:spMk id="9219" creationId="{00000000-0000-0000-0000-000000000000}"/>
          </ac:spMkLst>
        </pc:spChg>
        <pc:graphicFrameChg chg="mod">
          <ac:chgData name="吳珍桂" userId="3784ab1d-6735-4557-86e9-d47b5018ef84" providerId="ADAL" clId="{9286A452-F921-49FB-AE32-1E1B9C242F8C}" dt="2024-08-27T10:02:59.194" v="3876" actId="1035"/>
          <ac:graphicFrameMkLst>
            <pc:docMk/>
            <pc:sldMk cId="0" sldId="265"/>
            <ac:graphicFrameMk id="6" creationId="{00000000-0000-0000-0000-000000000000}"/>
          </ac:graphicFrameMkLst>
        </pc:graphicFrameChg>
      </pc:sldChg>
      <pc:sldChg chg="del">
        <pc:chgData name="吳珍桂" userId="3784ab1d-6735-4557-86e9-d47b5018ef84" providerId="ADAL" clId="{9286A452-F921-49FB-AE32-1E1B9C242F8C}" dt="2024-08-26T10:05:09.787" v="27" actId="47"/>
        <pc:sldMkLst>
          <pc:docMk/>
          <pc:sldMk cId="0" sldId="267"/>
        </pc:sldMkLst>
      </pc:sldChg>
      <pc:sldChg chg="modSp del mod">
        <pc:chgData name="吳珍桂" userId="3784ab1d-6735-4557-86e9-d47b5018ef84" providerId="ADAL" clId="{9286A452-F921-49FB-AE32-1E1B9C242F8C}" dt="2024-08-26T10:04:37.332" v="25" actId="47"/>
        <pc:sldMkLst>
          <pc:docMk/>
          <pc:sldMk cId="0" sldId="269"/>
        </pc:sldMkLst>
        <pc:spChg chg="mod">
          <ac:chgData name="吳珍桂" userId="3784ab1d-6735-4557-86e9-d47b5018ef84" providerId="ADAL" clId="{9286A452-F921-49FB-AE32-1E1B9C242F8C}" dt="2024-08-26T10:04:09.058" v="18" actId="14100"/>
          <ac:spMkLst>
            <pc:docMk/>
            <pc:sldMk cId="0" sldId="269"/>
            <ac:spMk id="10243" creationId="{00000000-0000-0000-0000-000000000000}"/>
          </ac:spMkLst>
        </pc:spChg>
      </pc:sldChg>
      <pc:sldChg chg="modSp mod">
        <pc:chgData name="吳珍桂" userId="3784ab1d-6735-4557-86e9-d47b5018ef84" providerId="ADAL" clId="{9286A452-F921-49FB-AE32-1E1B9C242F8C}" dt="2024-08-27T10:21:35.208" v="4375" actId="1076"/>
        <pc:sldMkLst>
          <pc:docMk/>
          <pc:sldMk cId="1167439758" sldId="333"/>
        </pc:sldMkLst>
        <pc:spChg chg="mod">
          <ac:chgData name="吳珍桂" userId="3784ab1d-6735-4557-86e9-d47b5018ef84" providerId="ADAL" clId="{9286A452-F921-49FB-AE32-1E1B9C242F8C}" dt="2024-08-27T10:21:32.932" v="4374" actId="1076"/>
          <ac:spMkLst>
            <pc:docMk/>
            <pc:sldMk cId="1167439758" sldId="333"/>
            <ac:spMk id="6" creationId="{00000000-0000-0000-0000-000000000000}"/>
          </ac:spMkLst>
        </pc:spChg>
        <pc:spChg chg="mod">
          <ac:chgData name="吳珍桂" userId="3784ab1d-6735-4557-86e9-d47b5018ef84" providerId="ADAL" clId="{9286A452-F921-49FB-AE32-1E1B9C242F8C}" dt="2024-08-27T10:21:35.208" v="4375" actId="1076"/>
          <ac:spMkLst>
            <pc:docMk/>
            <pc:sldMk cId="1167439758" sldId="333"/>
            <ac:spMk id="7" creationId="{00000000-0000-0000-0000-000000000000}"/>
          </ac:spMkLst>
        </pc:spChg>
      </pc:sldChg>
      <pc:sldChg chg="modSp mod">
        <pc:chgData name="吳珍桂" userId="3784ab1d-6735-4557-86e9-d47b5018ef84" providerId="ADAL" clId="{9286A452-F921-49FB-AE32-1E1B9C242F8C}" dt="2024-08-26T10:34:52.130" v="629" actId="1076"/>
        <pc:sldMkLst>
          <pc:docMk/>
          <pc:sldMk cId="564778019" sldId="337"/>
        </pc:sldMkLst>
        <pc:spChg chg="mod">
          <ac:chgData name="吳珍桂" userId="3784ab1d-6735-4557-86e9-d47b5018ef84" providerId="ADAL" clId="{9286A452-F921-49FB-AE32-1E1B9C242F8C}" dt="2024-08-26T10:34:52.130" v="629" actId="1076"/>
          <ac:spMkLst>
            <pc:docMk/>
            <pc:sldMk cId="564778019" sldId="337"/>
            <ac:spMk id="32771" creationId="{00000000-0000-0000-0000-000000000000}"/>
          </ac:spMkLst>
        </pc:spChg>
      </pc:sldChg>
      <pc:sldChg chg="modSp mod">
        <pc:chgData name="吳珍桂" userId="3784ab1d-6735-4557-86e9-d47b5018ef84" providerId="ADAL" clId="{9286A452-F921-49FB-AE32-1E1B9C242F8C}" dt="2024-08-27T08:23:19.872" v="2806" actId="1076"/>
        <pc:sldMkLst>
          <pc:docMk/>
          <pc:sldMk cId="199717421" sldId="338"/>
        </pc:sldMkLst>
        <pc:spChg chg="mod">
          <ac:chgData name="吳珍桂" userId="3784ab1d-6735-4557-86e9-d47b5018ef84" providerId="ADAL" clId="{9286A452-F921-49FB-AE32-1E1B9C242F8C}" dt="2024-08-27T08:23:19.872" v="2806" actId="1076"/>
          <ac:spMkLst>
            <pc:docMk/>
            <pc:sldMk cId="199717421" sldId="338"/>
            <ac:spMk id="33795" creationId="{00000000-0000-0000-0000-000000000000}"/>
          </ac:spMkLst>
        </pc:spChg>
      </pc:sldChg>
      <pc:sldChg chg="add">
        <pc:chgData name="吳珍桂" userId="3784ab1d-6735-4557-86e9-d47b5018ef84" providerId="ADAL" clId="{9286A452-F921-49FB-AE32-1E1B9C242F8C}" dt="2024-08-27T10:24:22.390" v="4403"/>
        <pc:sldMkLst>
          <pc:docMk/>
          <pc:sldMk cId="565546976" sldId="340"/>
        </pc:sldMkLst>
      </pc:sldChg>
      <pc:sldChg chg="modSp del mod modNotes modNotesTx">
        <pc:chgData name="吳珍桂" userId="3784ab1d-6735-4557-86e9-d47b5018ef84" providerId="ADAL" clId="{9286A452-F921-49FB-AE32-1E1B9C242F8C}" dt="2024-08-27T10:24:08.475" v="4402" actId="2696"/>
        <pc:sldMkLst>
          <pc:docMk/>
          <pc:sldMk cId="2705209157" sldId="340"/>
        </pc:sldMkLst>
        <pc:spChg chg="mod">
          <ac:chgData name="吳珍桂" userId="3784ab1d-6735-4557-86e9-d47b5018ef84" providerId="ADAL" clId="{9286A452-F921-49FB-AE32-1E1B9C242F8C}" dt="2024-08-27T10:22:22.972" v="4391" actId="27636"/>
          <ac:spMkLst>
            <pc:docMk/>
            <pc:sldMk cId="2705209157" sldId="340"/>
            <ac:spMk id="7" creationId="{12758E27-31A0-4035-B203-9B93D89162DC}"/>
          </ac:spMkLst>
        </pc:spChg>
      </pc:sldChg>
      <pc:sldChg chg="delSp modSp mod">
        <pc:chgData name="吳珍桂" userId="3784ab1d-6735-4557-86e9-d47b5018ef84" providerId="ADAL" clId="{9286A452-F921-49FB-AE32-1E1B9C242F8C}" dt="2024-08-27T10:19:23.242" v="4344" actId="207"/>
        <pc:sldMkLst>
          <pc:docMk/>
          <pc:sldMk cId="3276252460" sldId="341"/>
        </pc:sldMkLst>
        <pc:spChg chg="del mod">
          <ac:chgData name="吳珍桂" userId="3784ab1d-6735-4557-86e9-d47b5018ef84" providerId="ADAL" clId="{9286A452-F921-49FB-AE32-1E1B9C242F8C}" dt="2024-08-27T10:17:20.539" v="4255" actId="478"/>
          <ac:spMkLst>
            <pc:docMk/>
            <pc:sldMk cId="3276252460" sldId="341"/>
            <ac:spMk id="7" creationId="{555961F1-C074-48AC-A2DF-B45D0B72AFBA}"/>
          </ac:spMkLst>
        </pc:spChg>
        <pc:spChg chg="del mod">
          <ac:chgData name="吳珍桂" userId="3784ab1d-6735-4557-86e9-d47b5018ef84" providerId="ADAL" clId="{9286A452-F921-49FB-AE32-1E1B9C242F8C}" dt="2024-08-27T10:17:20.539" v="4255" actId="478"/>
          <ac:spMkLst>
            <pc:docMk/>
            <pc:sldMk cId="3276252460" sldId="341"/>
            <ac:spMk id="9" creationId="{404FE58F-1620-4D04-A796-94BDB1440A27}"/>
          </ac:spMkLst>
        </pc:spChg>
        <pc:spChg chg="mod">
          <ac:chgData name="吳珍桂" userId="3784ab1d-6735-4557-86e9-d47b5018ef84" providerId="ADAL" clId="{9286A452-F921-49FB-AE32-1E1B9C242F8C}" dt="2024-08-27T10:19:23.242" v="4344" actId="207"/>
          <ac:spMkLst>
            <pc:docMk/>
            <pc:sldMk cId="3276252460" sldId="341"/>
            <ac:spMk id="22531" creationId="{00000000-0000-0000-0000-000000000000}"/>
          </ac:spMkLst>
        </pc:spChg>
        <pc:picChg chg="del mod">
          <ac:chgData name="吳珍桂" userId="3784ab1d-6735-4557-86e9-d47b5018ef84" providerId="ADAL" clId="{9286A452-F921-49FB-AE32-1E1B9C242F8C}" dt="2024-08-27T10:17:20.539" v="4255" actId="478"/>
          <ac:picMkLst>
            <pc:docMk/>
            <pc:sldMk cId="3276252460" sldId="341"/>
            <ac:picMk id="11" creationId="{00000000-0000-0000-0000-000000000000}"/>
          </ac:picMkLst>
        </pc:picChg>
        <pc:picChg chg="del mod">
          <ac:chgData name="吳珍桂" userId="3784ab1d-6735-4557-86e9-d47b5018ef84" providerId="ADAL" clId="{9286A452-F921-49FB-AE32-1E1B9C242F8C}" dt="2024-08-27T10:17:20.539" v="4255" actId="478"/>
          <ac:picMkLst>
            <pc:docMk/>
            <pc:sldMk cId="3276252460" sldId="341"/>
            <ac:picMk id="12" creationId="{00000000-0000-0000-0000-000000000000}"/>
          </ac:picMkLst>
        </pc:picChg>
      </pc:sldChg>
      <pc:sldChg chg="del">
        <pc:chgData name="吳珍桂" userId="3784ab1d-6735-4557-86e9-d47b5018ef84" providerId="ADAL" clId="{9286A452-F921-49FB-AE32-1E1B9C242F8C}" dt="2024-08-26T10:13:49.471" v="159" actId="47"/>
        <pc:sldMkLst>
          <pc:docMk/>
          <pc:sldMk cId="3635252004" sldId="342"/>
        </pc:sldMkLst>
      </pc:sldChg>
      <pc:sldChg chg="add del">
        <pc:chgData name="吳珍桂" userId="3784ab1d-6735-4557-86e9-d47b5018ef84" providerId="ADAL" clId="{9286A452-F921-49FB-AE32-1E1B9C242F8C}" dt="2024-08-27T10:24:37.077" v="4404" actId="2696"/>
        <pc:sldMkLst>
          <pc:docMk/>
          <pc:sldMk cId="1752309035" sldId="344"/>
        </pc:sldMkLst>
      </pc:sldChg>
      <pc:sldChg chg="add">
        <pc:chgData name="吳珍桂" userId="3784ab1d-6735-4557-86e9-d47b5018ef84" providerId="ADAL" clId="{9286A452-F921-49FB-AE32-1E1B9C242F8C}" dt="2024-08-27T10:24:44.586" v="4405"/>
        <pc:sldMkLst>
          <pc:docMk/>
          <pc:sldMk cId="2844664250" sldId="344"/>
        </pc:sldMkLst>
      </pc:sldChg>
      <pc:sldChg chg="modSp del mod ord">
        <pc:chgData name="吳珍桂" userId="3784ab1d-6735-4557-86e9-d47b5018ef84" providerId="ADAL" clId="{9286A452-F921-49FB-AE32-1E1B9C242F8C}" dt="2024-08-27T10:23:31.905" v="4400" actId="2696"/>
        <pc:sldMkLst>
          <pc:docMk/>
          <pc:sldMk cId="4289074465" sldId="344"/>
        </pc:sldMkLst>
        <pc:spChg chg="mod">
          <ac:chgData name="吳珍桂" userId="3784ab1d-6735-4557-86e9-d47b5018ef84" providerId="ADAL" clId="{9286A452-F921-49FB-AE32-1E1B9C242F8C}" dt="2024-08-27T02:32:26.406" v="1472" actId="20577"/>
          <ac:spMkLst>
            <pc:docMk/>
            <pc:sldMk cId="4289074465" sldId="344"/>
            <ac:spMk id="7" creationId="{E6C5D8F5-ACC3-4921-B9DC-BDFB73933E1E}"/>
          </ac:spMkLst>
        </pc:spChg>
      </pc:sldChg>
      <pc:sldChg chg="modSp mod">
        <pc:chgData name="吳珍桂" userId="3784ab1d-6735-4557-86e9-d47b5018ef84" providerId="ADAL" clId="{9286A452-F921-49FB-AE32-1E1B9C242F8C}" dt="2024-08-27T10:25:10.036" v="4407" actId="1076"/>
        <pc:sldMkLst>
          <pc:docMk/>
          <pc:sldMk cId="93994852" sldId="346"/>
        </pc:sldMkLst>
        <pc:spChg chg="mod">
          <ac:chgData name="吳珍桂" userId="3784ab1d-6735-4557-86e9-d47b5018ef84" providerId="ADAL" clId="{9286A452-F921-49FB-AE32-1E1B9C242F8C}" dt="2024-08-27T10:25:10.036" v="4407" actId="1076"/>
          <ac:spMkLst>
            <pc:docMk/>
            <pc:sldMk cId="93994852" sldId="346"/>
            <ac:spMk id="14339" creationId="{00000000-0000-0000-0000-000000000000}"/>
          </ac:spMkLst>
        </pc:spChg>
      </pc:sldChg>
      <pc:sldChg chg="modSp del mod">
        <pc:chgData name="吳珍桂" userId="3784ab1d-6735-4557-86e9-d47b5018ef84" providerId="ADAL" clId="{9286A452-F921-49FB-AE32-1E1B9C242F8C}" dt="2024-08-27T02:32:35.394" v="1473" actId="2696"/>
        <pc:sldMkLst>
          <pc:docMk/>
          <pc:sldMk cId="3620246557" sldId="346"/>
        </pc:sldMkLst>
        <pc:spChg chg="mod">
          <ac:chgData name="吳珍桂" userId="3784ab1d-6735-4557-86e9-d47b5018ef84" providerId="ADAL" clId="{9286A452-F921-49FB-AE32-1E1B9C242F8C}" dt="2024-08-26T10:18:58.208" v="242" actId="20577"/>
          <ac:spMkLst>
            <pc:docMk/>
            <pc:sldMk cId="3620246557" sldId="346"/>
            <ac:spMk id="14339" creationId="{00000000-0000-0000-0000-000000000000}"/>
          </ac:spMkLst>
        </pc:spChg>
      </pc:sldChg>
      <pc:sldChg chg="addSp modSp mod modNotesTx">
        <pc:chgData name="吳珍桂" userId="3784ab1d-6735-4557-86e9-d47b5018ef84" providerId="ADAL" clId="{9286A452-F921-49FB-AE32-1E1B9C242F8C}" dt="2024-08-26T10:30:23.508" v="605" actId="6549"/>
        <pc:sldMkLst>
          <pc:docMk/>
          <pc:sldMk cId="1030968863" sldId="347"/>
        </pc:sldMkLst>
        <pc:spChg chg="add mod">
          <ac:chgData name="吳珍桂" userId="3784ab1d-6735-4557-86e9-d47b5018ef84" providerId="ADAL" clId="{9286A452-F921-49FB-AE32-1E1B9C242F8C}" dt="2024-08-26T10:26:30.835" v="456" actId="1035"/>
          <ac:spMkLst>
            <pc:docMk/>
            <pc:sldMk cId="1030968863" sldId="347"/>
            <ac:spMk id="6" creationId="{18E07560-7A63-4D40-8608-5137EC55F01A}"/>
          </ac:spMkLst>
        </pc:spChg>
        <pc:spChg chg="mod">
          <ac:chgData name="吳珍桂" userId="3784ab1d-6735-4557-86e9-d47b5018ef84" providerId="ADAL" clId="{9286A452-F921-49FB-AE32-1E1B9C242F8C}" dt="2024-08-26T10:30:23.508" v="605" actId="6549"/>
          <ac:spMkLst>
            <pc:docMk/>
            <pc:sldMk cId="1030968863" sldId="347"/>
            <ac:spMk id="15362" creationId="{00000000-0000-0000-0000-000000000000}"/>
          </ac:spMkLst>
        </pc:spChg>
        <pc:spChg chg="mod">
          <ac:chgData name="吳珍桂" userId="3784ab1d-6735-4557-86e9-d47b5018ef84" providerId="ADAL" clId="{9286A452-F921-49FB-AE32-1E1B9C242F8C}" dt="2024-08-26T10:29:51.098" v="569" actId="6549"/>
          <ac:spMkLst>
            <pc:docMk/>
            <pc:sldMk cId="1030968863" sldId="347"/>
            <ac:spMk id="15363" creationId="{00000000-0000-0000-0000-000000000000}"/>
          </ac:spMkLst>
        </pc:spChg>
        <pc:graphicFrameChg chg="add mod modGraphic">
          <ac:chgData name="吳珍桂" userId="3784ab1d-6735-4557-86e9-d47b5018ef84" providerId="ADAL" clId="{9286A452-F921-49FB-AE32-1E1B9C242F8C}" dt="2024-08-26T10:26:30.835" v="456" actId="1035"/>
          <ac:graphicFrameMkLst>
            <pc:docMk/>
            <pc:sldMk cId="1030968863" sldId="347"/>
            <ac:graphicFrameMk id="5" creationId="{F77F32F9-59FC-4C65-B400-4C5022268A60}"/>
          </ac:graphicFrameMkLst>
        </pc:graphicFrameChg>
      </pc:sldChg>
      <pc:sldChg chg="modSp del mod ord">
        <pc:chgData name="吳珍桂" userId="3784ab1d-6735-4557-86e9-d47b5018ef84" providerId="ADAL" clId="{9286A452-F921-49FB-AE32-1E1B9C242F8C}" dt="2024-08-26T10:26:36.465" v="457" actId="47"/>
        <pc:sldMkLst>
          <pc:docMk/>
          <pc:sldMk cId="459810865" sldId="348"/>
        </pc:sldMkLst>
        <pc:graphicFrameChg chg="mod modGraphic">
          <ac:chgData name="吳珍桂" userId="3784ab1d-6735-4557-86e9-d47b5018ef84" providerId="ADAL" clId="{9286A452-F921-49FB-AE32-1E1B9C242F8C}" dt="2024-08-26T10:21:11.220" v="301" actId="14100"/>
          <ac:graphicFrameMkLst>
            <pc:docMk/>
            <pc:sldMk cId="459810865" sldId="348"/>
            <ac:graphicFrameMk id="2" creationId="{00000000-0000-0000-0000-000000000000}"/>
          </ac:graphicFrameMkLst>
        </pc:graphicFrameChg>
      </pc:sldChg>
      <pc:sldChg chg="ord">
        <pc:chgData name="吳珍桂" userId="3784ab1d-6735-4557-86e9-d47b5018ef84" providerId="ADAL" clId="{9286A452-F921-49FB-AE32-1E1B9C242F8C}" dt="2024-08-26T10:02:12.547" v="11"/>
        <pc:sldMkLst>
          <pc:docMk/>
          <pc:sldMk cId="212953499" sldId="351"/>
        </pc:sldMkLst>
      </pc:sldChg>
      <pc:sldChg chg="modSp mod ord">
        <pc:chgData name="吳珍桂" userId="3784ab1d-6735-4557-86e9-d47b5018ef84" providerId="ADAL" clId="{9286A452-F921-49FB-AE32-1E1B9C242F8C}" dt="2024-08-26T10:28:40.604" v="525" actId="120"/>
        <pc:sldMkLst>
          <pc:docMk/>
          <pc:sldMk cId="1233026353" sldId="352"/>
        </pc:sldMkLst>
        <pc:spChg chg="mod">
          <ac:chgData name="吳珍桂" userId="3784ab1d-6735-4557-86e9-d47b5018ef84" providerId="ADAL" clId="{9286A452-F921-49FB-AE32-1E1B9C242F8C}" dt="2024-08-26T10:28:40.604" v="525" actId="120"/>
          <ac:spMkLst>
            <pc:docMk/>
            <pc:sldMk cId="1233026353" sldId="352"/>
            <ac:spMk id="3" creationId="{00000000-0000-0000-0000-000000000000}"/>
          </ac:spMkLst>
        </pc:spChg>
      </pc:sldChg>
      <pc:sldChg chg="del">
        <pc:chgData name="吳珍桂" userId="3784ab1d-6735-4557-86e9-d47b5018ef84" providerId="ADAL" clId="{9286A452-F921-49FB-AE32-1E1B9C242F8C}" dt="2024-08-26T10:27:51.508" v="518" actId="47"/>
        <pc:sldMkLst>
          <pc:docMk/>
          <pc:sldMk cId="2742705538" sldId="355"/>
        </pc:sldMkLst>
      </pc:sldChg>
      <pc:sldChg chg="del">
        <pc:chgData name="吳珍桂" userId="3784ab1d-6735-4557-86e9-d47b5018ef84" providerId="ADAL" clId="{9286A452-F921-49FB-AE32-1E1B9C242F8C}" dt="2024-08-26T10:27:54.935" v="519" actId="47"/>
        <pc:sldMkLst>
          <pc:docMk/>
          <pc:sldMk cId="2949719143" sldId="356"/>
        </pc:sldMkLst>
      </pc:sldChg>
      <pc:sldChg chg="del">
        <pc:chgData name="吳珍桂" userId="3784ab1d-6735-4557-86e9-d47b5018ef84" providerId="ADAL" clId="{9286A452-F921-49FB-AE32-1E1B9C242F8C}" dt="2024-08-26T10:28:00.661" v="520" actId="47"/>
        <pc:sldMkLst>
          <pc:docMk/>
          <pc:sldMk cId="651089223" sldId="357"/>
        </pc:sldMkLst>
      </pc:sldChg>
      <pc:sldChg chg="modSp mod">
        <pc:chgData name="吳珍桂" userId="3784ab1d-6735-4557-86e9-d47b5018ef84" providerId="ADAL" clId="{9286A452-F921-49FB-AE32-1E1B9C242F8C}" dt="2024-08-26T10:30:35.145" v="607" actId="6549"/>
        <pc:sldMkLst>
          <pc:docMk/>
          <pc:sldMk cId="2221836794" sldId="359"/>
        </pc:sldMkLst>
        <pc:spChg chg="mod">
          <ac:chgData name="吳珍桂" userId="3784ab1d-6735-4557-86e9-d47b5018ef84" providerId="ADAL" clId="{9286A452-F921-49FB-AE32-1E1B9C242F8C}" dt="2024-08-26T10:30:35.145" v="607" actId="6549"/>
          <ac:spMkLst>
            <pc:docMk/>
            <pc:sldMk cId="2221836794" sldId="359"/>
            <ac:spMk id="20482" creationId="{00000000-0000-0000-0000-000000000000}"/>
          </ac:spMkLst>
        </pc:spChg>
        <pc:spChg chg="mod">
          <ac:chgData name="吳珍桂" userId="3784ab1d-6735-4557-86e9-d47b5018ef84" providerId="ADAL" clId="{9286A452-F921-49FB-AE32-1E1B9C242F8C}" dt="2024-08-26T10:29:09.300" v="540" actId="6549"/>
          <ac:spMkLst>
            <pc:docMk/>
            <pc:sldMk cId="2221836794" sldId="359"/>
            <ac:spMk id="20483" creationId="{00000000-0000-0000-0000-000000000000}"/>
          </ac:spMkLst>
        </pc:spChg>
      </pc:sldChg>
      <pc:sldChg chg="modSp mod">
        <pc:chgData name="吳珍桂" userId="3784ab1d-6735-4557-86e9-d47b5018ef84" providerId="ADAL" clId="{9286A452-F921-49FB-AE32-1E1B9C242F8C}" dt="2024-08-26T10:31:22.144" v="621" actId="20577"/>
        <pc:sldMkLst>
          <pc:docMk/>
          <pc:sldMk cId="2053094638" sldId="360"/>
        </pc:sldMkLst>
        <pc:spChg chg="mod">
          <ac:chgData name="吳珍桂" userId="3784ab1d-6735-4557-86e9-d47b5018ef84" providerId="ADAL" clId="{9286A452-F921-49FB-AE32-1E1B9C242F8C}" dt="2024-08-26T10:31:22.144" v="621" actId="20577"/>
          <ac:spMkLst>
            <pc:docMk/>
            <pc:sldMk cId="2053094638" sldId="360"/>
            <ac:spMk id="2" creationId="{00000000-0000-0000-0000-000000000000}"/>
          </ac:spMkLst>
        </pc:spChg>
        <pc:graphicFrameChg chg="mod">
          <ac:chgData name="吳珍桂" userId="3784ab1d-6735-4557-86e9-d47b5018ef84" providerId="ADAL" clId="{9286A452-F921-49FB-AE32-1E1B9C242F8C}" dt="2024-08-26T10:30:48.782" v="608" actId="1076"/>
          <ac:graphicFrameMkLst>
            <pc:docMk/>
            <pc:sldMk cId="2053094638" sldId="360"/>
            <ac:graphicFrameMk id="10" creationId="{00000000-0000-0000-0000-000000000000}"/>
          </ac:graphicFrameMkLst>
        </pc:graphicFrameChg>
      </pc:sldChg>
      <pc:sldChg chg="modNotesTx">
        <pc:chgData name="吳珍桂" userId="3784ab1d-6735-4557-86e9-d47b5018ef84" providerId="ADAL" clId="{9286A452-F921-49FB-AE32-1E1B9C242F8C}" dt="2024-08-26T10:32:26.914" v="625" actId="20577"/>
        <pc:sldMkLst>
          <pc:docMk/>
          <pc:sldMk cId="3096151749" sldId="361"/>
        </pc:sldMkLst>
      </pc:sldChg>
      <pc:sldChg chg="modSp mod">
        <pc:chgData name="吳珍桂" userId="3784ab1d-6735-4557-86e9-d47b5018ef84" providerId="ADAL" clId="{9286A452-F921-49FB-AE32-1E1B9C242F8C}" dt="2024-08-27T02:40:52.819" v="1538" actId="14100"/>
        <pc:sldMkLst>
          <pc:docMk/>
          <pc:sldMk cId="102083538" sldId="363"/>
        </pc:sldMkLst>
        <pc:spChg chg="mod">
          <ac:chgData name="吳珍桂" userId="3784ab1d-6735-4557-86e9-d47b5018ef84" providerId="ADAL" clId="{9286A452-F921-49FB-AE32-1E1B9C242F8C}" dt="2024-08-27T02:40:34.167" v="1535" actId="1076"/>
          <ac:spMkLst>
            <pc:docMk/>
            <pc:sldMk cId="102083538" sldId="363"/>
            <ac:spMk id="10" creationId="{0380844D-EA1A-425E-9891-AAA5CE192BB3}"/>
          </ac:spMkLst>
        </pc:spChg>
        <pc:spChg chg="mod">
          <ac:chgData name="吳珍桂" userId="3784ab1d-6735-4557-86e9-d47b5018ef84" providerId="ADAL" clId="{9286A452-F921-49FB-AE32-1E1B9C242F8C}" dt="2024-08-27T02:40:28.341" v="1534" actId="207"/>
          <ac:spMkLst>
            <pc:docMk/>
            <pc:sldMk cId="102083538" sldId="363"/>
            <ac:spMk id="28675" creationId="{00000000-0000-0000-0000-000000000000}"/>
          </ac:spMkLst>
        </pc:spChg>
        <pc:picChg chg="mod">
          <ac:chgData name="吳珍桂" userId="3784ab1d-6735-4557-86e9-d47b5018ef84" providerId="ADAL" clId="{9286A452-F921-49FB-AE32-1E1B9C242F8C}" dt="2024-08-27T02:40:52.819" v="1538" actId="14100"/>
          <ac:picMkLst>
            <pc:docMk/>
            <pc:sldMk cId="102083538" sldId="363"/>
            <ac:picMk id="3" creationId="{17185AD6-6699-4CAC-8DAC-33534A2F8C5D}"/>
          </ac:picMkLst>
        </pc:picChg>
        <pc:picChg chg="mod">
          <ac:chgData name="吳珍桂" userId="3784ab1d-6735-4557-86e9-d47b5018ef84" providerId="ADAL" clId="{9286A452-F921-49FB-AE32-1E1B9C242F8C}" dt="2024-08-27T02:40:38.420" v="1536" actId="14100"/>
          <ac:picMkLst>
            <pc:docMk/>
            <pc:sldMk cId="102083538" sldId="363"/>
            <ac:picMk id="6" creationId="{1D7783E9-6A81-4A85-AAB3-154EEF0EA953}"/>
          </ac:picMkLst>
        </pc:picChg>
      </pc:sldChg>
      <pc:sldChg chg="modSp mod">
        <pc:chgData name="吳珍桂" userId="3784ab1d-6735-4557-86e9-d47b5018ef84" providerId="ADAL" clId="{9286A452-F921-49FB-AE32-1E1B9C242F8C}" dt="2024-08-27T02:44:11.820" v="1548" actId="1076"/>
        <pc:sldMkLst>
          <pc:docMk/>
          <pc:sldMk cId="434377452" sldId="364"/>
        </pc:sldMkLst>
        <pc:spChg chg="mod">
          <ac:chgData name="吳珍桂" userId="3784ab1d-6735-4557-86e9-d47b5018ef84" providerId="ADAL" clId="{9286A452-F921-49FB-AE32-1E1B9C242F8C}" dt="2024-08-27T02:44:11.820" v="1548" actId="1076"/>
          <ac:spMkLst>
            <pc:docMk/>
            <pc:sldMk cId="434377452" sldId="364"/>
            <ac:spMk id="29699" creationId="{00000000-0000-0000-0000-000000000000}"/>
          </ac:spMkLst>
        </pc:spChg>
      </pc:sldChg>
      <pc:sldChg chg="addSp modSp mod">
        <pc:chgData name="吳珍桂" userId="3784ab1d-6735-4557-86e9-d47b5018ef84" providerId="ADAL" clId="{9286A452-F921-49FB-AE32-1E1B9C242F8C}" dt="2024-08-27T02:47:41.502" v="1652" actId="1036"/>
        <pc:sldMkLst>
          <pc:docMk/>
          <pc:sldMk cId="4147885737" sldId="365"/>
        </pc:sldMkLst>
        <pc:spChg chg="mod">
          <ac:chgData name="吳珍桂" userId="3784ab1d-6735-4557-86e9-d47b5018ef84" providerId="ADAL" clId="{9286A452-F921-49FB-AE32-1E1B9C242F8C}" dt="2024-08-27T02:47:41.502" v="1652" actId="1036"/>
          <ac:spMkLst>
            <pc:docMk/>
            <pc:sldMk cId="4147885737" sldId="365"/>
            <ac:spMk id="30723" creationId="{00000000-0000-0000-0000-000000000000}"/>
          </ac:spMkLst>
        </pc:spChg>
        <pc:picChg chg="add mod">
          <ac:chgData name="吳珍桂" userId="3784ab1d-6735-4557-86e9-d47b5018ef84" providerId="ADAL" clId="{9286A452-F921-49FB-AE32-1E1B9C242F8C}" dt="2024-08-27T02:47:38.275" v="1651" actId="1076"/>
          <ac:picMkLst>
            <pc:docMk/>
            <pc:sldMk cId="4147885737" sldId="365"/>
            <ac:picMk id="3" creationId="{70440AD2-2E6B-4E28-87D1-EDC9282726D6}"/>
          </ac:picMkLst>
        </pc:picChg>
      </pc:sldChg>
      <pc:sldChg chg="addSp modSp mod modNotesTx">
        <pc:chgData name="吳珍桂" userId="3784ab1d-6735-4557-86e9-d47b5018ef84" providerId="ADAL" clId="{9286A452-F921-49FB-AE32-1E1B9C242F8C}" dt="2024-08-27T10:26:20.030" v="4418" actId="120"/>
        <pc:sldMkLst>
          <pc:docMk/>
          <pc:sldMk cId="3488905862" sldId="366"/>
        </pc:sldMkLst>
        <pc:spChg chg="mod">
          <ac:chgData name="吳珍桂" userId="3784ab1d-6735-4557-86e9-d47b5018ef84" providerId="ADAL" clId="{9286A452-F921-49FB-AE32-1E1B9C242F8C}" dt="2024-08-27T10:26:10.239" v="4415" actId="1035"/>
          <ac:spMkLst>
            <pc:docMk/>
            <pc:sldMk cId="3488905862" sldId="366"/>
            <ac:spMk id="26"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27" creationId="{00000000-0000-0000-0000-000000000000}"/>
          </ac:spMkLst>
        </pc:spChg>
        <pc:spChg chg="add mod">
          <ac:chgData name="吳珍桂" userId="3784ab1d-6735-4557-86e9-d47b5018ef84" providerId="ADAL" clId="{9286A452-F921-49FB-AE32-1E1B9C242F8C}" dt="2024-08-27T10:26:20.030" v="4418" actId="120"/>
          <ac:spMkLst>
            <pc:docMk/>
            <pc:sldMk cId="3488905862" sldId="366"/>
            <ac:spMk id="30" creationId="{DDBDDB08-87D6-4FAA-8597-C0200E6AD17C}"/>
          </ac:spMkLst>
        </pc:spChg>
        <pc:spChg chg="mod">
          <ac:chgData name="吳珍桂" userId="3784ab1d-6735-4557-86e9-d47b5018ef84" providerId="ADAL" clId="{9286A452-F921-49FB-AE32-1E1B9C242F8C}" dt="2024-08-27T10:26:10.239" v="4415" actId="1035"/>
          <ac:spMkLst>
            <pc:docMk/>
            <pc:sldMk cId="3488905862" sldId="366"/>
            <ac:spMk id="34"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28"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29"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0"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1"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2"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3"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4"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5"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6"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7"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8"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39"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40"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41"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42"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43"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44" creationId="{00000000-0000-0000-0000-000000000000}"/>
          </ac:spMkLst>
        </pc:spChg>
        <pc:spChg chg="mod">
          <ac:chgData name="吳珍桂" userId="3784ab1d-6735-4557-86e9-d47b5018ef84" providerId="ADAL" clId="{9286A452-F921-49FB-AE32-1E1B9C242F8C}" dt="2024-08-27T10:26:10.239" v="4415" actId="1035"/>
          <ac:spMkLst>
            <pc:docMk/>
            <pc:sldMk cId="3488905862" sldId="366"/>
            <ac:spMk id="1045" creationId="{00000000-0000-0000-0000-000000000000}"/>
          </ac:spMkLst>
        </pc:spChg>
        <pc:graphicFrameChg chg="mod">
          <ac:chgData name="吳珍桂" userId="3784ab1d-6735-4557-86e9-d47b5018ef84" providerId="ADAL" clId="{9286A452-F921-49FB-AE32-1E1B9C242F8C}" dt="2024-08-27T10:26:10.239" v="4415" actId="1035"/>
          <ac:graphicFrameMkLst>
            <pc:docMk/>
            <pc:sldMk cId="3488905862" sldId="366"/>
            <ac:graphicFrameMk id="29" creationId="{00000000-0000-0000-0000-000000000000}"/>
          </ac:graphicFrameMkLst>
        </pc:graphicFrameChg>
        <pc:graphicFrameChg chg="mod">
          <ac:chgData name="吳珍桂" userId="3784ab1d-6735-4557-86e9-d47b5018ef84" providerId="ADAL" clId="{9286A452-F921-49FB-AE32-1E1B9C242F8C}" dt="2024-08-27T10:26:10.239" v="4415" actId="1035"/>
          <ac:graphicFrameMkLst>
            <pc:docMk/>
            <pc:sldMk cId="3488905862" sldId="366"/>
            <ac:graphicFrameMk id="1026" creationId="{00000000-0000-0000-0000-000000000000}"/>
          </ac:graphicFrameMkLst>
        </pc:graphicFrameChg>
        <pc:cxnChg chg="mod">
          <ac:chgData name="吳珍桂" userId="3784ab1d-6735-4557-86e9-d47b5018ef84" providerId="ADAL" clId="{9286A452-F921-49FB-AE32-1E1B9C242F8C}" dt="2024-08-27T10:26:10.239" v="4415" actId="1035"/>
          <ac:cxnSpMkLst>
            <pc:docMk/>
            <pc:sldMk cId="3488905862" sldId="366"/>
            <ac:cxnSpMk id="31" creationId="{00000000-0000-0000-0000-000000000000}"/>
          </ac:cxnSpMkLst>
        </pc:cxnChg>
        <pc:cxnChg chg="mod">
          <ac:chgData name="吳珍桂" userId="3784ab1d-6735-4557-86e9-d47b5018ef84" providerId="ADAL" clId="{9286A452-F921-49FB-AE32-1E1B9C242F8C}" dt="2024-08-27T10:26:10.239" v="4415" actId="1035"/>
          <ac:cxnSpMkLst>
            <pc:docMk/>
            <pc:sldMk cId="3488905862" sldId="366"/>
            <ac:cxnSpMk id="33" creationId="{00000000-0000-0000-0000-000000000000}"/>
          </ac:cxnSpMkLst>
        </pc:cxnChg>
      </pc:sldChg>
      <pc:sldChg chg="modSp">
        <pc:chgData name="吳珍桂" userId="3784ab1d-6735-4557-86e9-d47b5018ef84" providerId="ADAL" clId="{9286A452-F921-49FB-AE32-1E1B9C242F8C}" dt="2024-08-27T08:26:21.540" v="2808" actId="20578"/>
        <pc:sldMkLst>
          <pc:docMk/>
          <pc:sldMk cId="3916632478" sldId="367"/>
        </pc:sldMkLst>
        <pc:spChg chg="mod">
          <ac:chgData name="吳珍桂" userId="3784ab1d-6735-4557-86e9-d47b5018ef84" providerId="ADAL" clId="{9286A452-F921-49FB-AE32-1E1B9C242F8C}" dt="2024-08-27T08:26:21.540" v="2808" actId="20578"/>
          <ac:spMkLst>
            <pc:docMk/>
            <pc:sldMk cId="3916632478" sldId="367"/>
            <ac:spMk id="39939" creationId="{00000000-0000-0000-0000-000000000000}"/>
          </ac:spMkLst>
        </pc:spChg>
      </pc:sldChg>
      <pc:sldChg chg="del">
        <pc:chgData name="吳珍桂" userId="3784ab1d-6735-4557-86e9-d47b5018ef84" providerId="ADAL" clId="{9286A452-F921-49FB-AE32-1E1B9C242F8C}" dt="2024-08-27T08:27:22.351" v="2809" actId="47"/>
        <pc:sldMkLst>
          <pc:docMk/>
          <pc:sldMk cId="3754546400" sldId="369"/>
        </pc:sldMkLst>
      </pc:sldChg>
      <pc:sldChg chg="del">
        <pc:chgData name="吳珍桂" userId="3784ab1d-6735-4557-86e9-d47b5018ef84" providerId="ADAL" clId="{9286A452-F921-49FB-AE32-1E1B9C242F8C}" dt="2024-08-27T10:26:35.840" v="4419" actId="47"/>
        <pc:sldMkLst>
          <pc:docMk/>
          <pc:sldMk cId="1144297172" sldId="371"/>
        </pc:sldMkLst>
      </pc:sldChg>
      <pc:sldChg chg="modSp mod">
        <pc:chgData name="吳珍桂" userId="3784ab1d-6735-4557-86e9-d47b5018ef84" providerId="ADAL" clId="{9286A452-F921-49FB-AE32-1E1B9C242F8C}" dt="2024-08-27T08:18:42.438" v="2725" actId="14100"/>
        <pc:sldMkLst>
          <pc:docMk/>
          <pc:sldMk cId="4288326541" sldId="373"/>
        </pc:sldMkLst>
        <pc:spChg chg="mod">
          <ac:chgData name="吳珍桂" userId="3784ab1d-6735-4557-86e9-d47b5018ef84" providerId="ADAL" clId="{9286A452-F921-49FB-AE32-1E1B9C242F8C}" dt="2024-08-27T08:18:42.438" v="2725" actId="14100"/>
          <ac:spMkLst>
            <pc:docMk/>
            <pc:sldMk cId="4288326541" sldId="373"/>
            <ac:spMk id="3" creationId="{00000000-0000-0000-0000-000000000000}"/>
          </ac:spMkLst>
        </pc:spChg>
      </pc:sldChg>
      <pc:sldChg chg="modSp mod">
        <pc:chgData name="吳珍桂" userId="3784ab1d-6735-4557-86e9-d47b5018ef84" providerId="ADAL" clId="{9286A452-F921-49FB-AE32-1E1B9C242F8C}" dt="2024-08-27T08:20:01.168" v="2794" actId="20577"/>
        <pc:sldMkLst>
          <pc:docMk/>
          <pc:sldMk cId="4261138190" sldId="374"/>
        </pc:sldMkLst>
        <pc:spChg chg="mod">
          <ac:chgData name="吳珍桂" userId="3784ab1d-6735-4557-86e9-d47b5018ef84" providerId="ADAL" clId="{9286A452-F921-49FB-AE32-1E1B9C242F8C}" dt="2024-08-27T08:20:01.168" v="2794" actId="20577"/>
          <ac:spMkLst>
            <pc:docMk/>
            <pc:sldMk cId="4261138190" sldId="374"/>
            <ac:spMk id="2" creationId="{00000000-0000-0000-0000-000000000000}"/>
          </ac:spMkLst>
        </pc:spChg>
        <pc:spChg chg="mod">
          <ac:chgData name="吳珍桂" userId="3784ab1d-6735-4557-86e9-d47b5018ef84" providerId="ADAL" clId="{9286A452-F921-49FB-AE32-1E1B9C242F8C}" dt="2024-08-27T08:18:24.902" v="2723" actId="20577"/>
          <ac:spMkLst>
            <pc:docMk/>
            <pc:sldMk cId="4261138190" sldId="374"/>
            <ac:spMk id="3" creationId="{00000000-0000-0000-0000-000000000000}"/>
          </ac:spMkLst>
        </pc:spChg>
      </pc:sldChg>
      <pc:sldChg chg="addSp delSp modSp mod">
        <pc:chgData name="吳珍桂" userId="3784ab1d-6735-4557-86e9-d47b5018ef84" providerId="ADAL" clId="{9286A452-F921-49FB-AE32-1E1B9C242F8C}" dt="2024-08-27T08:16:05.115" v="2711" actId="5793"/>
        <pc:sldMkLst>
          <pc:docMk/>
          <pc:sldMk cId="109047851" sldId="375"/>
        </pc:sldMkLst>
        <pc:spChg chg="mod">
          <ac:chgData name="吳珍桂" userId="3784ab1d-6735-4557-86e9-d47b5018ef84" providerId="ADAL" clId="{9286A452-F921-49FB-AE32-1E1B9C242F8C}" dt="2024-08-27T08:16:05.115" v="2711" actId="5793"/>
          <ac:spMkLst>
            <pc:docMk/>
            <pc:sldMk cId="109047851" sldId="375"/>
            <ac:spMk id="3" creationId="{00000000-0000-0000-0000-000000000000}"/>
          </ac:spMkLst>
        </pc:spChg>
        <pc:spChg chg="add del mod">
          <ac:chgData name="吳珍桂" userId="3784ab1d-6735-4557-86e9-d47b5018ef84" providerId="ADAL" clId="{9286A452-F921-49FB-AE32-1E1B9C242F8C}" dt="2024-08-27T08:07:04.040" v="2442" actId="478"/>
          <ac:spMkLst>
            <pc:docMk/>
            <pc:sldMk cId="109047851" sldId="375"/>
            <ac:spMk id="5" creationId="{EFAF0F8F-DB05-4206-B007-F99AF1C4A081}"/>
          </ac:spMkLst>
        </pc:spChg>
      </pc:sldChg>
      <pc:sldChg chg="modSp mod">
        <pc:chgData name="吳珍桂" userId="3784ab1d-6735-4557-86e9-d47b5018ef84" providerId="ADAL" clId="{9286A452-F921-49FB-AE32-1E1B9C242F8C}" dt="2024-08-27T08:16:43.863" v="2713" actId="1036"/>
        <pc:sldMkLst>
          <pc:docMk/>
          <pc:sldMk cId="2032633483" sldId="376"/>
        </pc:sldMkLst>
        <pc:spChg chg="mod">
          <ac:chgData name="吳珍桂" userId="3784ab1d-6735-4557-86e9-d47b5018ef84" providerId="ADAL" clId="{9286A452-F921-49FB-AE32-1E1B9C242F8C}" dt="2024-08-27T08:16:43.863" v="2713" actId="1036"/>
          <ac:spMkLst>
            <pc:docMk/>
            <pc:sldMk cId="2032633483" sldId="376"/>
            <ac:spMk id="3" creationId="{00000000-0000-0000-0000-000000000000}"/>
          </ac:spMkLst>
        </pc:spChg>
      </pc:sldChg>
      <pc:sldChg chg="addSp delSp modSp mod">
        <pc:chgData name="吳珍桂" userId="3784ab1d-6735-4557-86e9-d47b5018ef84" providerId="ADAL" clId="{9286A452-F921-49FB-AE32-1E1B9C242F8C}" dt="2024-08-27T08:15:47.708" v="2707" actId="404"/>
        <pc:sldMkLst>
          <pc:docMk/>
          <pc:sldMk cId="217964108" sldId="377"/>
        </pc:sldMkLst>
        <pc:spChg chg="mod">
          <ac:chgData name="吳珍桂" userId="3784ab1d-6735-4557-86e9-d47b5018ef84" providerId="ADAL" clId="{9286A452-F921-49FB-AE32-1E1B9C242F8C}" dt="2024-08-27T08:15:32.327" v="2705" actId="1037"/>
          <ac:spMkLst>
            <pc:docMk/>
            <pc:sldMk cId="217964108" sldId="377"/>
            <ac:spMk id="6" creationId="{00000000-0000-0000-0000-000000000000}"/>
          </ac:spMkLst>
        </pc:spChg>
        <pc:spChg chg="add del mod">
          <ac:chgData name="吳珍桂" userId="3784ab1d-6735-4557-86e9-d47b5018ef84" providerId="ADAL" clId="{9286A452-F921-49FB-AE32-1E1B9C242F8C}" dt="2024-08-27T08:07:01.650" v="2441" actId="478"/>
          <ac:spMkLst>
            <pc:docMk/>
            <pc:sldMk cId="217964108" sldId="377"/>
            <ac:spMk id="7" creationId="{D1CDCC10-A68B-46FB-82A4-584966BA26C0}"/>
          </ac:spMkLst>
        </pc:spChg>
        <pc:spChg chg="add mod">
          <ac:chgData name="吳珍桂" userId="3784ab1d-6735-4557-86e9-d47b5018ef84" providerId="ADAL" clId="{9286A452-F921-49FB-AE32-1E1B9C242F8C}" dt="2024-08-27T08:15:47.708" v="2707" actId="404"/>
          <ac:spMkLst>
            <pc:docMk/>
            <pc:sldMk cId="217964108" sldId="377"/>
            <ac:spMk id="10" creationId="{DCE9942C-038B-4501-9F7E-BBF0677E9933}"/>
          </ac:spMkLst>
        </pc:spChg>
        <pc:spChg chg="add mod">
          <ac:chgData name="吳珍桂" userId="3784ab1d-6735-4557-86e9-d47b5018ef84" providerId="ADAL" clId="{9286A452-F921-49FB-AE32-1E1B9C242F8C}" dt="2024-08-27T08:14:21.717" v="2665" actId="1076"/>
          <ac:spMkLst>
            <pc:docMk/>
            <pc:sldMk cId="217964108" sldId="377"/>
            <ac:spMk id="13" creationId="{C86C8682-8E8A-442B-A368-9E4C9D1FCF10}"/>
          </ac:spMkLst>
        </pc:spChg>
        <pc:picChg chg="add mod">
          <ac:chgData name="吳珍桂" userId="3784ab1d-6735-4557-86e9-d47b5018ef84" providerId="ADAL" clId="{9286A452-F921-49FB-AE32-1E1B9C242F8C}" dt="2024-08-27T08:14:25.100" v="2666" actId="1076"/>
          <ac:picMkLst>
            <pc:docMk/>
            <pc:sldMk cId="217964108" sldId="377"/>
            <ac:picMk id="4" creationId="{BA33A2B2-D74C-4228-9F62-F09E76450E12}"/>
          </ac:picMkLst>
        </pc:picChg>
        <pc:picChg chg="add mod">
          <ac:chgData name="吳珍桂" userId="3784ab1d-6735-4557-86e9-d47b5018ef84" providerId="ADAL" clId="{9286A452-F921-49FB-AE32-1E1B9C242F8C}" dt="2024-08-27T08:15:30.114" v="2703" actId="1076"/>
          <ac:picMkLst>
            <pc:docMk/>
            <pc:sldMk cId="217964108" sldId="377"/>
            <ac:picMk id="9" creationId="{2CB24FD7-1465-4CCE-BB35-6DB7635EB827}"/>
          </ac:picMkLst>
        </pc:picChg>
        <pc:picChg chg="add mod">
          <ac:chgData name="吳珍桂" userId="3784ab1d-6735-4557-86e9-d47b5018ef84" providerId="ADAL" clId="{9286A452-F921-49FB-AE32-1E1B9C242F8C}" dt="2024-08-27T08:14:19.782" v="2664" actId="1076"/>
          <ac:picMkLst>
            <pc:docMk/>
            <pc:sldMk cId="217964108" sldId="377"/>
            <ac:picMk id="12" creationId="{FD63AEE9-681F-44C1-AA0E-7264EC24BCE8}"/>
          </ac:picMkLst>
        </pc:picChg>
      </pc:sldChg>
      <pc:sldChg chg="modSp mod">
        <pc:chgData name="吳珍桂" userId="3784ab1d-6735-4557-86e9-d47b5018ef84" providerId="ADAL" clId="{9286A452-F921-49FB-AE32-1E1B9C242F8C}" dt="2024-08-27T08:17:22.245" v="2719" actId="403"/>
        <pc:sldMkLst>
          <pc:docMk/>
          <pc:sldMk cId="2169605926" sldId="378"/>
        </pc:sldMkLst>
        <pc:spChg chg="mod">
          <ac:chgData name="吳珍桂" userId="3784ab1d-6735-4557-86e9-d47b5018ef84" providerId="ADAL" clId="{9286A452-F921-49FB-AE32-1E1B9C242F8C}" dt="2024-08-27T08:17:22.245" v="2719" actId="403"/>
          <ac:spMkLst>
            <pc:docMk/>
            <pc:sldMk cId="2169605926" sldId="378"/>
            <ac:spMk id="3" creationId="{00000000-0000-0000-0000-000000000000}"/>
          </ac:spMkLst>
        </pc:spChg>
      </pc:sldChg>
      <pc:sldChg chg="modSp mod modNotesTx">
        <pc:chgData name="吳珍桂" userId="3784ab1d-6735-4557-86e9-d47b5018ef84" providerId="ADAL" clId="{9286A452-F921-49FB-AE32-1E1B9C242F8C}" dt="2024-08-27T08:17:30.850" v="2721" actId="14100"/>
        <pc:sldMkLst>
          <pc:docMk/>
          <pc:sldMk cId="52507930" sldId="379"/>
        </pc:sldMkLst>
        <pc:spChg chg="mod">
          <ac:chgData name="吳珍桂" userId="3784ab1d-6735-4557-86e9-d47b5018ef84" providerId="ADAL" clId="{9286A452-F921-49FB-AE32-1E1B9C242F8C}" dt="2024-08-27T08:17:30.850" v="2721" actId="14100"/>
          <ac:spMkLst>
            <pc:docMk/>
            <pc:sldMk cId="52507930" sldId="379"/>
            <ac:spMk id="3" creationId="{00000000-0000-0000-0000-000000000000}"/>
          </ac:spMkLst>
        </pc:spChg>
      </pc:sldChg>
      <pc:sldChg chg="modSp mod">
        <pc:chgData name="吳珍桂" userId="3784ab1d-6735-4557-86e9-d47b5018ef84" providerId="ADAL" clId="{9286A452-F921-49FB-AE32-1E1B9C242F8C}" dt="2024-08-27T10:07:17.960" v="3903" actId="1076"/>
        <pc:sldMkLst>
          <pc:docMk/>
          <pc:sldMk cId="1110078629" sldId="383"/>
        </pc:sldMkLst>
        <pc:spChg chg="mod">
          <ac:chgData name="吳珍桂" userId="3784ab1d-6735-4557-86e9-d47b5018ef84" providerId="ADAL" clId="{9286A452-F921-49FB-AE32-1E1B9C242F8C}" dt="2024-08-27T10:07:17.960" v="3903" actId="1076"/>
          <ac:spMkLst>
            <pc:docMk/>
            <pc:sldMk cId="1110078629" sldId="383"/>
            <ac:spMk id="4098" creationId="{00000000-0000-0000-0000-000000000000}"/>
          </ac:spMkLst>
        </pc:spChg>
      </pc:sldChg>
      <pc:sldChg chg="ord">
        <pc:chgData name="吳珍桂" userId="3784ab1d-6735-4557-86e9-d47b5018ef84" providerId="ADAL" clId="{9286A452-F921-49FB-AE32-1E1B9C242F8C}" dt="2024-08-26T10:02:07.473" v="9"/>
        <pc:sldMkLst>
          <pc:docMk/>
          <pc:sldMk cId="1575264806" sldId="385"/>
        </pc:sldMkLst>
      </pc:sldChg>
      <pc:sldChg chg="del">
        <pc:chgData name="吳珍桂" userId="3784ab1d-6735-4557-86e9-d47b5018ef84" providerId="ADAL" clId="{9286A452-F921-49FB-AE32-1E1B9C242F8C}" dt="2024-08-26T10:27:49.385" v="517" actId="47"/>
        <pc:sldMkLst>
          <pc:docMk/>
          <pc:sldMk cId="3015218183" sldId="386"/>
        </pc:sldMkLst>
      </pc:sldChg>
      <pc:sldChg chg="del">
        <pc:chgData name="吳珍桂" userId="3784ab1d-6735-4557-86e9-d47b5018ef84" providerId="ADAL" clId="{9286A452-F921-49FB-AE32-1E1B9C242F8C}" dt="2024-08-26T10:13:44.242" v="157" actId="47"/>
        <pc:sldMkLst>
          <pc:docMk/>
          <pc:sldMk cId="1577974504" sldId="387"/>
        </pc:sldMkLst>
      </pc:sldChg>
      <pc:sldChg chg="del">
        <pc:chgData name="吳珍桂" userId="3784ab1d-6735-4557-86e9-d47b5018ef84" providerId="ADAL" clId="{9286A452-F921-49FB-AE32-1E1B9C242F8C}" dt="2024-08-26T10:13:48.218" v="158" actId="47"/>
        <pc:sldMkLst>
          <pc:docMk/>
          <pc:sldMk cId="1746414061" sldId="388"/>
        </pc:sldMkLst>
      </pc:sldChg>
      <pc:sldChg chg="del">
        <pc:chgData name="吳珍桂" userId="3784ab1d-6735-4557-86e9-d47b5018ef84" providerId="ADAL" clId="{9286A452-F921-49FB-AE32-1E1B9C242F8C}" dt="2024-08-26T10:13:50.413" v="160" actId="47"/>
        <pc:sldMkLst>
          <pc:docMk/>
          <pc:sldMk cId="743682170" sldId="389"/>
        </pc:sldMkLst>
      </pc:sldChg>
      <pc:sldChg chg="ord">
        <pc:chgData name="吳珍桂" userId="3784ab1d-6735-4557-86e9-d47b5018ef84" providerId="ADAL" clId="{9286A452-F921-49FB-AE32-1E1B9C242F8C}" dt="2024-08-26T10:02:04.579" v="7"/>
        <pc:sldMkLst>
          <pc:docMk/>
          <pc:sldMk cId="1935921130" sldId="390"/>
        </pc:sldMkLst>
      </pc:sldChg>
      <pc:sldChg chg="ord">
        <pc:chgData name="吳珍桂" userId="3784ab1d-6735-4557-86e9-d47b5018ef84" providerId="ADAL" clId="{9286A452-F921-49FB-AE32-1E1B9C242F8C}" dt="2024-08-26T10:02:02.669" v="5"/>
        <pc:sldMkLst>
          <pc:docMk/>
          <pc:sldMk cId="923609461" sldId="391"/>
        </pc:sldMkLst>
      </pc:sldChg>
      <pc:sldChg chg="modSp mod">
        <pc:chgData name="吳珍桂" userId="3784ab1d-6735-4557-86e9-d47b5018ef84" providerId="ADAL" clId="{9286A452-F921-49FB-AE32-1E1B9C242F8C}" dt="2024-08-27T08:23:50.700" v="2807" actId="120"/>
        <pc:sldMkLst>
          <pc:docMk/>
          <pc:sldMk cId="1093881625" sldId="392"/>
        </pc:sldMkLst>
        <pc:spChg chg="mod">
          <ac:chgData name="吳珍桂" userId="3784ab1d-6735-4557-86e9-d47b5018ef84" providerId="ADAL" clId="{9286A452-F921-49FB-AE32-1E1B9C242F8C}" dt="2024-08-27T08:23:50.700" v="2807" actId="120"/>
          <ac:spMkLst>
            <pc:docMk/>
            <pc:sldMk cId="1093881625" sldId="392"/>
            <ac:spMk id="31747" creationId="{00000000-0000-0000-0000-000000000000}"/>
          </ac:spMkLst>
        </pc:spChg>
      </pc:sldChg>
      <pc:sldChg chg="modSp mod ord">
        <pc:chgData name="吳珍桂" userId="3784ab1d-6735-4557-86e9-d47b5018ef84" providerId="ADAL" clId="{9286A452-F921-49FB-AE32-1E1B9C242F8C}" dt="2024-08-27T10:14:20.983" v="4126" actId="20577"/>
        <pc:sldMkLst>
          <pc:docMk/>
          <pc:sldMk cId="3009097529" sldId="393"/>
        </pc:sldMkLst>
        <pc:spChg chg="mod">
          <ac:chgData name="吳珍桂" userId="3784ab1d-6735-4557-86e9-d47b5018ef84" providerId="ADAL" clId="{9286A452-F921-49FB-AE32-1E1B9C242F8C}" dt="2024-08-27T10:13:22.456" v="4100" actId="20577"/>
          <ac:spMkLst>
            <pc:docMk/>
            <pc:sldMk cId="3009097529" sldId="393"/>
            <ac:spMk id="8" creationId="{12758E27-31A0-4035-B203-9B93D89162DC}"/>
          </ac:spMkLst>
        </pc:spChg>
        <pc:spChg chg="mod">
          <ac:chgData name="吳珍桂" userId="3784ab1d-6735-4557-86e9-d47b5018ef84" providerId="ADAL" clId="{9286A452-F921-49FB-AE32-1E1B9C242F8C}" dt="2024-08-27T10:11:51.247" v="4075" actId="6549"/>
          <ac:spMkLst>
            <pc:docMk/>
            <pc:sldMk cId="3009097529" sldId="393"/>
            <ac:spMk id="8194" creationId="{00000000-0000-0000-0000-000000000000}"/>
          </ac:spMkLst>
        </pc:spChg>
        <pc:graphicFrameChg chg="mod modGraphic">
          <ac:chgData name="吳珍桂" userId="3784ab1d-6735-4557-86e9-d47b5018ef84" providerId="ADAL" clId="{9286A452-F921-49FB-AE32-1E1B9C242F8C}" dt="2024-08-27T10:14:20.983" v="4126" actId="20577"/>
          <ac:graphicFrameMkLst>
            <pc:docMk/>
            <pc:sldMk cId="3009097529" sldId="393"/>
            <ac:graphicFrameMk id="3" creationId="{00000000-0000-0000-0000-000000000000}"/>
          </ac:graphicFrameMkLst>
        </pc:graphicFrameChg>
      </pc:sldChg>
      <pc:sldChg chg="modSp add mod">
        <pc:chgData name="吳珍桂" userId="3784ab1d-6735-4557-86e9-d47b5018ef84" providerId="ADAL" clId="{9286A452-F921-49FB-AE32-1E1B9C242F8C}" dt="2024-08-27T10:15:19.073" v="4140" actId="403"/>
        <pc:sldMkLst>
          <pc:docMk/>
          <pc:sldMk cId="0" sldId="394"/>
        </pc:sldMkLst>
        <pc:spChg chg="mod">
          <ac:chgData name="吳珍桂" userId="3784ab1d-6735-4557-86e9-d47b5018ef84" providerId="ADAL" clId="{9286A452-F921-49FB-AE32-1E1B9C242F8C}" dt="2024-08-27T10:15:19.073" v="4140" actId="403"/>
          <ac:spMkLst>
            <pc:docMk/>
            <pc:sldMk cId="0" sldId="394"/>
            <ac:spMk id="11267"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51163" cy="482754"/>
          </a:xfrm>
          <a:prstGeom prst="rect">
            <a:avLst/>
          </a:prstGeom>
          <a:noFill/>
          <a:ln w="9525">
            <a:noFill/>
            <a:miter lim="800000"/>
            <a:headEnd/>
            <a:tailEnd/>
          </a:ln>
          <a:effectLst/>
        </p:spPr>
        <p:txBody>
          <a:bodyPr vert="horz" wrap="square" lIns="95496" tIns="47757" rIns="95496" bIns="47757" numCol="1" anchor="t" anchorCtr="0" compatLnSpc="1">
            <a:prstTxWarp prst="textNoShape">
              <a:avLst/>
            </a:prstTxWarp>
          </a:bodyPr>
          <a:lstStyle>
            <a:lvl1pPr defTabSz="958887">
              <a:defRPr>
                <a:latin typeface="Times New Roman" pitchFamily="18" charset="0"/>
                <a:ea typeface="新細明體" pitchFamily="18" charset="-120"/>
              </a:defRPr>
            </a:lvl1pPr>
          </a:lstStyle>
          <a:p>
            <a:pPr>
              <a:defRPr/>
            </a:pPr>
            <a:endParaRPr lang="en-US" altLang="zh-TW"/>
          </a:p>
        </p:txBody>
      </p:sp>
      <p:sp>
        <p:nvSpPr>
          <p:cNvPr id="25603" name="Rectangle 3"/>
          <p:cNvSpPr>
            <a:spLocks noGrp="1" noChangeArrowheads="1"/>
          </p:cNvSpPr>
          <p:nvPr>
            <p:ph type="dt" sz="quarter" idx="1"/>
          </p:nvPr>
        </p:nvSpPr>
        <p:spPr bwMode="auto">
          <a:xfrm>
            <a:off x="3846513" y="0"/>
            <a:ext cx="2951162" cy="482754"/>
          </a:xfrm>
          <a:prstGeom prst="rect">
            <a:avLst/>
          </a:prstGeom>
          <a:noFill/>
          <a:ln w="9525">
            <a:noFill/>
            <a:miter lim="800000"/>
            <a:headEnd/>
            <a:tailEnd/>
          </a:ln>
          <a:effectLst/>
        </p:spPr>
        <p:txBody>
          <a:bodyPr vert="horz" wrap="square" lIns="95496" tIns="47757" rIns="95496" bIns="47757" numCol="1" anchor="t" anchorCtr="0" compatLnSpc="1">
            <a:prstTxWarp prst="textNoShape">
              <a:avLst/>
            </a:prstTxWarp>
          </a:bodyPr>
          <a:lstStyle>
            <a:lvl1pPr algn="r" defTabSz="958887">
              <a:defRPr>
                <a:latin typeface="Times New Roman" pitchFamily="18" charset="0"/>
                <a:ea typeface="新細明體" pitchFamily="18" charset="-120"/>
              </a:defRPr>
            </a:lvl1pPr>
          </a:lstStyle>
          <a:p>
            <a:pPr>
              <a:defRPr/>
            </a:pPr>
            <a:endParaRPr lang="en-US" altLang="zh-TW"/>
          </a:p>
        </p:txBody>
      </p:sp>
      <p:sp>
        <p:nvSpPr>
          <p:cNvPr id="25604" name="Rectangle 4"/>
          <p:cNvSpPr>
            <a:spLocks noGrp="1" noChangeArrowheads="1"/>
          </p:cNvSpPr>
          <p:nvPr>
            <p:ph type="ftr" sz="quarter" idx="2"/>
          </p:nvPr>
        </p:nvSpPr>
        <p:spPr bwMode="auto">
          <a:xfrm>
            <a:off x="1" y="9447060"/>
            <a:ext cx="2951163" cy="482754"/>
          </a:xfrm>
          <a:prstGeom prst="rect">
            <a:avLst/>
          </a:prstGeom>
          <a:noFill/>
          <a:ln w="9525">
            <a:noFill/>
            <a:miter lim="800000"/>
            <a:headEnd/>
            <a:tailEnd/>
          </a:ln>
          <a:effectLst/>
        </p:spPr>
        <p:txBody>
          <a:bodyPr vert="horz" wrap="square" lIns="95496" tIns="47757" rIns="95496" bIns="47757" numCol="1" anchor="b" anchorCtr="0" compatLnSpc="1">
            <a:prstTxWarp prst="textNoShape">
              <a:avLst/>
            </a:prstTxWarp>
          </a:bodyPr>
          <a:lstStyle>
            <a:lvl1pPr defTabSz="958887">
              <a:defRPr>
                <a:latin typeface="Times New Roman" pitchFamily="18" charset="0"/>
                <a:ea typeface="新細明體" pitchFamily="18" charset="-120"/>
              </a:defRPr>
            </a:lvl1pPr>
          </a:lstStyle>
          <a:p>
            <a:pPr>
              <a:defRPr/>
            </a:pPr>
            <a:endParaRPr lang="en-US" altLang="zh-TW"/>
          </a:p>
        </p:txBody>
      </p:sp>
      <p:sp>
        <p:nvSpPr>
          <p:cNvPr id="25605" name="Rectangle 5"/>
          <p:cNvSpPr>
            <a:spLocks noGrp="1" noChangeArrowheads="1"/>
          </p:cNvSpPr>
          <p:nvPr>
            <p:ph type="sldNum" sz="quarter" idx="3"/>
          </p:nvPr>
        </p:nvSpPr>
        <p:spPr bwMode="auto">
          <a:xfrm>
            <a:off x="3846513" y="9447060"/>
            <a:ext cx="2951162" cy="482754"/>
          </a:xfrm>
          <a:prstGeom prst="rect">
            <a:avLst/>
          </a:prstGeom>
          <a:noFill/>
          <a:ln w="9525">
            <a:noFill/>
            <a:miter lim="800000"/>
            <a:headEnd/>
            <a:tailEnd/>
          </a:ln>
          <a:effectLst/>
        </p:spPr>
        <p:txBody>
          <a:bodyPr vert="horz" wrap="square" lIns="95496" tIns="47757" rIns="95496" bIns="47757" numCol="1" anchor="b" anchorCtr="0" compatLnSpc="1">
            <a:prstTxWarp prst="textNoShape">
              <a:avLst/>
            </a:prstTxWarp>
          </a:bodyPr>
          <a:lstStyle>
            <a:lvl1pPr algn="r" defTabSz="958887">
              <a:defRPr>
                <a:latin typeface="Times New Roman" pitchFamily="18" charset="0"/>
                <a:ea typeface="新細明體" pitchFamily="18" charset="-120"/>
              </a:defRPr>
            </a:lvl1pPr>
          </a:lstStyle>
          <a:p>
            <a:pPr>
              <a:defRPr/>
            </a:pPr>
            <a:fld id="{2DD72053-D5B9-498E-83E1-09F666015090}" type="slidenum">
              <a:rPr lang="en-US" altLang="zh-TW"/>
              <a:pPr>
                <a:defRPr/>
              </a:pPr>
              <a:t>‹#›</a:t>
            </a:fld>
            <a:endParaRPr lang="en-US" altLang="zh-TW"/>
          </a:p>
        </p:txBody>
      </p:sp>
    </p:spTree>
    <p:extLst>
      <p:ext uri="{BB962C8B-B14F-4D97-AF65-F5344CB8AC3E}">
        <p14:creationId xmlns:p14="http://schemas.microsoft.com/office/powerpoint/2010/main" val="2236578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51163" cy="482754"/>
          </a:xfrm>
          <a:prstGeom prst="rect">
            <a:avLst/>
          </a:prstGeom>
          <a:noFill/>
          <a:ln w="9525">
            <a:noFill/>
            <a:miter lim="800000"/>
            <a:headEnd/>
            <a:tailEnd/>
          </a:ln>
          <a:effectLst/>
        </p:spPr>
        <p:txBody>
          <a:bodyPr vert="horz" wrap="square" lIns="95496" tIns="47757" rIns="95496" bIns="47757" numCol="1" anchor="t" anchorCtr="0" compatLnSpc="1">
            <a:prstTxWarp prst="textNoShape">
              <a:avLst/>
            </a:prstTxWarp>
          </a:bodyPr>
          <a:lstStyle>
            <a:lvl1pPr defTabSz="958887">
              <a:defRPr>
                <a:latin typeface="Times New Roman" pitchFamily="18" charset="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846513" y="0"/>
            <a:ext cx="2951162" cy="482754"/>
          </a:xfrm>
          <a:prstGeom prst="rect">
            <a:avLst/>
          </a:prstGeom>
          <a:noFill/>
          <a:ln w="9525">
            <a:noFill/>
            <a:miter lim="800000"/>
            <a:headEnd/>
            <a:tailEnd/>
          </a:ln>
          <a:effectLst/>
        </p:spPr>
        <p:txBody>
          <a:bodyPr vert="horz" wrap="square" lIns="95496" tIns="47757" rIns="95496" bIns="47757" numCol="1" anchor="t" anchorCtr="0" compatLnSpc="1">
            <a:prstTxWarp prst="textNoShape">
              <a:avLst/>
            </a:prstTxWarp>
          </a:bodyPr>
          <a:lstStyle>
            <a:lvl1pPr algn="r" defTabSz="958887">
              <a:defRPr>
                <a:latin typeface="Times New Roman" pitchFamily="18" charset="0"/>
                <a:ea typeface="新細明體" pitchFamily="18" charset="-120"/>
              </a:defRPr>
            </a:lvl1pPr>
          </a:lstStyle>
          <a:p>
            <a:pPr>
              <a:defRPr/>
            </a:pPr>
            <a:endParaRPr lang="en-US" altLang="zh-TW"/>
          </a:p>
        </p:txBody>
      </p:sp>
      <p:sp>
        <p:nvSpPr>
          <p:cNvPr id="52228" name="Rectangle 4"/>
          <p:cNvSpPr>
            <a:spLocks noGrp="1" noRot="1" noChangeAspect="1" noChangeArrowheads="1" noTextEdit="1"/>
          </p:cNvSpPr>
          <p:nvPr>
            <p:ph type="sldImg" idx="2"/>
          </p:nvPr>
        </p:nvSpPr>
        <p:spPr bwMode="auto">
          <a:xfrm>
            <a:off x="604838" y="758825"/>
            <a:ext cx="5588000"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96939" y="4724324"/>
            <a:ext cx="5003800" cy="4446422"/>
          </a:xfrm>
          <a:prstGeom prst="rect">
            <a:avLst/>
          </a:prstGeom>
          <a:noFill/>
          <a:ln w="9525">
            <a:noFill/>
            <a:miter lim="800000"/>
            <a:headEnd/>
            <a:tailEnd/>
          </a:ln>
          <a:effectLst/>
        </p:spPr>
        <p:txBody>
          <a:bodyPr vert="horz" wrap="square" lIns="95496" tIns="47757" rIns="95496" bIns="47757"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7174" name="Rectangle 6"/>
          <p:cNvSpPr>
            <a:spLocks noGrp="1" noChangeArrowheads="1"/>
          </p:cNvSpPr>
          <p:nvPr>
            <p:ph type="ftr" sz="quarter" idx="4"/>
          </p:nvPr>
        </p:nvSpPr>
        <p:spPr bwMode="auto">
          <a:xfrm>
            <a:off x="1" y="9447060"/>
            <a:ext cx="2951163" cy="482754"/>
          </a:xfrm>
          <a:prstGeom prst="rect">
            <a:avLst/>
          </a:prstGeom>
          <a:noFill/>
          <a:ln w="9525">
            <a:noFill/>
            <a:miter lim="800000"/>
            <a:headEnd/>
            <a:tailEnd/>
          </a:ln>
          <a:effectLst/>
        </p:spPr>
        <p:txBody>
          <a:bodyPr vert="horz" wrap="square" lIns="95496" tIns="47757" rIns="95496" bIns="47757" numCol="1" anchor="b" anchorCtr="0" compatLnSpc="1">
            <a:prstTxWarp prst="textNoShape">
              <a:avLst/>
            </a:prstTxWarp>
          </a:bodyPr>
          <a:lstStyle>
            <a:lvl1pPr defTabSz="958887">
              <a:defRPr>
                <a:latin typeface="Times New Roman" pitchFamily="18" charset="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846513" y="9447060"/>
            <a:ext cx="2951162" cy="482754"/>
          </a:xfrm>
          <a:prstGeom prst="rect">
            <a:avLst/>
          </a:prstGeom>
          <a:noFill/>
          <a:ln w="9525">
            <a:noFill/>
            <a:miter lim="800000"/>
            <a:headEnd/>
            <a:tailEnd/>
          </a:ln>
          <a:effectLst/>
        </p:spPr>
        <p:txBody>
          <a:bodyPr vert="horz" wrap="square" lIns="95496" tIns="47757" rIns="95496" bIns="47757" numCol="1" anchor="b" anchorCtr="0" compatLnSpc="1">
            <a:prstTxWarp prst="textNoShape">
              <a:avLst/>
            </a:prstTxWarp>
          </a:bodyPr>
          <a:lstStyle>
            <a:lvl1pPr algn="r" defTabSz="958887">
              <a:defRPr>
                <a:latin typeface="Times New Roman" pitchFamily="18" charset="0"/>
                <a:ea typeface="新細明體" pitchFamily="18" charset="-120"/>
              </a:defRPr>
            </a:lvl1pPr>
          </a:lstStyle>
          <a:p>
            <a:pPr>
              <a:defRPr/>
            </a:pPr>
            <a:fld id="{573730DB-09CA-4E0B-9F41-A0FCA0989A37}" type="slidenum">
              <a:rPr lang="en-US" altLang="zh-TW"/>
              <a:pPr>
                <a:defRPr/>
              </a:pPr>
              <a:t>‹#›</a:t>
            </a:fld>
            <a:endParaRPr lang="en-US" altLang="zh-TW"/>
          </a:p>
        </p:txBody>
      </p:sp>
    </p:spTree>
    <p:extLst>
      <p:ext uri="{BB962C8B-B14F-4D97-AF65-F5344CB8AC3E}">
        <p14:creationId xmlns:p14="http://schemas.microsoft.com/office/powerpoint/2010/main" val="506340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defTabSz="914435">
              <a:defRPr/>
            </a:pPr>
            <a:fld id="{33E4F4CD-6CC0-4788-8D63-1BCAC88108F7}" type="slidenum">
              <a:rPr lang="zh-TW" altLang="en-US" sz="1200">
                <a:solidFill>
                  <a:prstClr val="black"/>
                </a:solidFill>
                <a:latin typeface="Calibri" panose="020F0502020204030204"/>
              </a:rPr>
              <a:pPr defTabSz="914435">
                <a:defRPr/>
              </a:pPr>
              <a:t>1</a:t>
            </a:fld>
            <a:endParaRPr lang="zh-TW" altLang="en-US" sz="1200">
              <a:solidFill>
                <a:prstClr val="black"/>
              </a:solidFill>
              <a:latin typeface="Calibri" panose="020F0502020204030204"/>
            </a:endParaRPr>
          </a:p>
        </p:txBody>
      </p:sp>
    </p:spTree>
    <p:extLst>
      <p:ext uri="{BB962C8B-B14F-4D97-AF65-F5344CB8AC3E}">
        <p14:creationId xmlns:p14="http://schemas.microsoft.com/office/powerpoint/2010/main" val="201698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申請單次免評及永久免評。</a:t>
            </a:r>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10</a:t>
            </a:fld>
            <a:endParaRPr lang="en-US" altLang="zh-TW"/>
          </a:p>
        </p:txBody>
      </p:sp>
    </p:spTree>
    <p:extLst>
      <p:ext uri="{BB962C8B-B14F-4D97-AF65-F5344CB8AC3E}">
        <p14:creationId xmlns:p14="http://schemas.microsoft.com/office/powerpoint/2010/main" val="133368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11</a:t>
            </a:fld>
            <a:endParaRPr lang="en-US" altLang="zh-TW"/>
          </a:p>
        </p:txBody>
      </p:sp>
    </p:spTree>
    <p:extLst>
      <p:ext uri="{BB962C8B-B14F-4D97-AF65-F5344CB8AC3E}">
        <p14:creationId xmlns:p14="http://schemas.microsoft.com/office/powerpoint/2010/main" val="423889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12</a:t>
            </a:fld>
            <a:endParaRPr lang="en-US" altLang="zh-TW"/>
          </a:p>
        </p:txBody>
      </p:sp>
    </p:spTree>
    <p:extLst>
      <p:ext uri="{BB962C8B-B14F-4D97-AF65-F5344CB8AC3E}">
        <p14:creationId xmlns:p14="http://schemas.microsoft.com/office/powerpoint/2010/main" val="267361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13</a:t>
            </a:fld>
            <a:endParaRPr lang="en-US" altLang="zh-TW"/>
          </a:p>
        </p:txBody>
      </p:sp>
    </p:spTree>
    <p:extLst>
      <p:ext uri="{BB962C8B-B14F-4D97-AF65-F5344CB8AC3E}">
        <p14:creationId xmlns:p14="http://schemas.microsoft.com/office/powerpoint/2010/main" val="306018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14</a:t>
            </a:fld>
            <a:endParaRPr lang="en-US" altLang="zh-TW"/>
          </a:p>
        </p:txBody>
      </p:sp>
    </p:spTree>
    <p:extLst>
      <p:ext uri="{BB962C8B-B14F-4D97-AF65-F5344CB8AC3E}">
        <p14:creationId xmlns:p14="http://schemas.microsoft.com/office/powerpoint/2010/main" val="230539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15</a:t>
            </a:fld>
            <a:endParaRPr lang="en-US" altLang="zh-TW"/>
          </a:p>
        </p:txBody>
      </p:sp>
    </p:spTree>
    <p:extLst>
      <p:ext uri="{BB962C8B-B14F-4D97-AF65-F5344CB8AC3E}">
        <p14:creationId xmlns:p14="http://schemas.microsoft.com/office/powerpoint/2010/main" val="18331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16</a:t>
            </a:fld>
            <a:endParaRPr lang="en-US" altLang="zh-TW"/>
          </a:p>
        </p:txBody>
      </p:sp>
    </p:spTree>
    <p:extLst>
      <p:ext uri="{BB962C8B-B14F-4D97-AF65-F5344CB8AC3E}">
        <p14:creationId xmlns:p14="http://schemas.microsoft.com/office/powerpoint/2010/main" val="211549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17</a:t>
            </a:fld>
            <a:endParaRPr lang="en-US" altLang="zh-TW"/>
          </a:p>
        </p:txBody>
      </p:sp>
    </p:spTree>
    <p:extLst>
      <p:ext uri="{BB962C8B-B14F-4D97-AF65-F5344CB8AC3E}">
        <p14:creationId xmlns:p14="http://schemas.microsoft.com/office/powerpoint/2010/main" val="360235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mdpi</a:t>
            </a:r>
            <a:endParaRPr lang="zh-TW" altLang="en-US" dirty="0"/>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18</a:t>
            </a:fld>
            <a:endParaRPr lang="en-US" altLang="zh-TW"/>
          </a:p>
        </p:txBody>
      </p:sp>
    </p:spTree>
    <p:extLst>
      <p:ext uri="{BB962C8B-B14F-4D97-AF65-F5344CB8AC3E}">
        <p14:creationId xmlns:p14="http://schemas.microsoft.com/office/powerpoint/2010/main" val="336728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20</a:t>
            </a:fld>
            <a:endParaRPr lang="en-US" altLang="zh-TW"/>
          </a:p>
        </p:txBody>
      </p:sp>
    </p:spTree>
    <p:extLst>
      <p:ext uri="{BB962C8B-B14F-4D97-AF65-F5344CB8AC3E}">
        <p14:creationId xmlns:p14="http://schemas.microsoft.com/office/powerpoint/2010/main" val="106815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a:t>
            </a:fld>
            <a:endParaRPr lang="en-US" altLang="zh-TW"/>
          </a:p>
        </p:txBody>
      </p:sp>
    </p:spTree>
    <p:extLst>
      <p:ext uri="{BB962C8B-B14F-4D97-AF65-F5344CB8AC3E}">
        <p14:creationId xmlns:p14="http://schemas.microsoft.com/office/powerpoint/2010/main" val="3504583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21</a:t>
            </a:fld>
            <a:endParaRPr lang="en-US" altLang="zh-TW"/>
          </a:p>
        </p:txBody>
      </p:sp>
    </p:spTree>
    <p:extLst>
      <p:ext uri="{BB962C8B-B14F-4D97-AF65-F5344CB8AC3E}">
        <p14:creationId xmlns:p14="http://schemas.microsoft.com/office/powerpoint/2010/main" val="3840169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22</a:t>
            </a:fld>
            <a:endParaRPr lang="en-US" altLang="zh-TW"/>
          </a:p>
        </p:txBody>
      </p:sp>
    </p:spTree>
    <p:extLst>
      <p:ext uri="{BB962C8B-B14F-4D97-AF65-F5344CB8AC3E}">
        <p14:creationId xmlns:p14="http://schemas.microsoft.com/office/powerpoint/2010/main" val="2113537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23</a:t>
            </a:fld>
            <a:endParaRPr lang="en-US" altLang="zh-TW"/>
          </a:p>
        </p:txBody>
      </p:sp>
    </p:spTree>
    <p:extLst>
      <p:ext uri="{BB962C8B-B14F-4D97-AF65-F5344CB8AC3E}">
        <p14:creationId xmlns:p14="http://schemas.microsoft.com/office/powerpoint/2010/main" val="45916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en-US" dirty="0" smtClean="0"/>
              <a:t>報到時會提供</a:t>
            </a:r>
            <a:r>
              <a:rPr lang="zh-TW" altLang="en-US" sz="1200" dirty="0" smtClean="0"/>
              <a:t>「家屬醫療優待名單」申請，並檢附相關文件。若未填寫，則僅會登錄本人。</a:t>
            </a:r>
          </a:p>
          <a:p>
            <a:r>
              <a:rPr lang="zh-TW" altLang="en-US" dirty="0" smtClean="0"/>
              <a:t>   正式教職員及其父母、配偶及未婚子女均適用之。</a:t>
            </a:r>
            <a:endParaRPr lang="en-US" altLang="zh-TW" dirty="0" smtClean="0"/>
          </a:p>
          <a:p>
            <a:r>
              <a:rPr lang="zh-TW" altLang="en-US" dirty="0" smtClean="0"/>
              <a:t>   教職員之教職員、教職員之配偶及未婚子女醫療費用優待折數以 </a:t>
            </a:r>
            <a:r>
              <a:rPr lang="en-US" altLang="zh-TW" dirty="0" smtClean="0"/>
              <a:t>6 </a:t>
            </a:r>
            <a:r>
              <a:rPr lang="zh-TW" altLang="en-US" dirty="0" smtClean="0"/>
              <a:t>折計收。</a:t>
            </a:r>
            <a:endParaRPr lang="en-US" altLang="zh-TW" dirty="0" smtClean="0"/>
          </a:p>
          <a:p>
            <a:r>
              <a:rPr lang="zh-TW" altLang="en-US" dirty="0" smtClean="0"/>
              <a:t>   教職員之父母優待折數以 </a:t>
            </a:r>
            <a:r>
              <a:rPr lang="en-US" altLang="zh-TW" dirty="0" smtClean="0"/>
              <a:t>7 </a:t>
            </a:r>
            <a:r>
              <a:rPr lang="zh-TW" altLang="en-US" dirty="0" smtClean="0"/>
              <a:t>折計收。</a:t>
            </a:r>
            <a:endParaRPr lang="en-US" altLang="zh-TW" dirty="0" smtClean="0"/>
          </a:p>
          <a:p>
            <a:r>
              <a:rPr lang="en-US" altLang="zh-TW" dirty="0" smtClean="0"/>
              <a:t>2.</a:t>
            </a:r>
            <a:r>
              <a:rPr lang="zh-TW" altLang="en-US" dirty="0" smtClean="0"/>
              <a:t>公保教師會自動加入福委會</a:t>
            </a:r>
            <a:r>
              <a:rPr lang="en-US" altLang="zh-TW" dirty="0" smtClean="0"/>
              <a:t>,</a:t>
            </a:r>
            <a:r>
              <a:rPr lang="zh-TW" altLang="en-US" dirty="0" smtClean="0"/>
              <a:t>但投保勞保教師，請向福委會申請加入。</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3.</a:t>
            </a:r>
            <a:r>
              <a:rPr lang="zh-TW" altLang="en-US" sz="1200" dirty="0" smtClean="0"/>
              <a:t>賀奠金：以董事長名義統一致贈賀金新台幣</a:t>
            </a:r>
            <a:r>
              <a:rPr lang="en-US" altLang="zh-TW" sz="1200" dirty="0" smtClean="0"/>
              <a:t>3,600</a:t>
            </a:r>
            <a:r>
              <a:rPr lang="zh-TW" altLang="en-US" sz="1200" dirty="0" smtClean="0"/>
              <a:t>元，奠金新台幣 </a:t>
            </a:r>
            <a:r>
              <a:rPr lang="en-US" altLang="zh-TW" sz="1200" dirty="0" smtClean="0"/>
              <a:t>3,500</a:t>
            </a:r>
            <a:r>
              <a:rPr lang="zh-TW" altLang="en-US" sz="1200" dirty="0" smtClean="0"/>
              <a:t>元。另</a:t>
            </a:r>
            <a:r>
              <a:rPr lang="zh-TW" altLang="en-US" dirty="0" smtClean="0"/>
              <a:t>本校補助各級直屬主管賀奠金額</a:t>
            </a:r>
            <a:r>
              <a:rPr lang="en-US" altLang="zh-TW" dirty="0" smtClean="0"/>
              <a:t>1,300~2,400</a:t>
            </a:r>
            <a:r>
              <a:rPr lang="zh-TW" altLang="en-US" dirty="0" smtClean="0"/>
              <a:t>元，以</a:t>
            </a:r>
            <a:r>
              <a:rPr lang="zh-TW" altLang="en-US" sz="1200" dirty="0" smtClean="0"/>
              <a:t>減輕直屬主管賀奠金負擔</a:t>
            </a:r>
            <a:r>
              <a:rPr lang="zh-TW" altLang="en-US" dirty="0" smtClean="0"/>
              <a:t>。</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t>賀奠金 </a:t>
            </a:r>
            <a:r>
              <a:rPr lang="en-US" altLang="zh-TW" sz="1200" dirty="0" smtClean="0"/>
              <a:t>(</a:t>
            </a:r>
            <a:r>
              <a:rPr lang="zh-TW" altLang="en-US" sz="1200" dirty="0" smtClean="0"/>
              <a:t>品</a:t>
            </a:r>
            <a:r>
              <a:rPr lang="en-US" altLang="zh-TW" sz="1200" dirty="0" smtClean="0"/>
              <a:t>) </a:t>
            </a:r>
            <a:r>
              <a:rPr lang="zh-TW" altLang="en-US" sz="1200" dirty="0" smtClean="0"/>
              <a:t>之申請應於</a:t>
            </a:r>
            <a:r>
              <a:rPr lang="zh-TW" altLang="zh-TW" sz="1200" dirty="0" smtClean="0"/>
              <a:t>宴客日十天前</a:t>
            </a:r>
            <a:r>
              <a:rPr lang="zh-TW" altLang="en-US" sz="1200" dirty="0" smtClean="0"/>
              <a:t>、</a:t>
            </a:r>
            <a:r>
              <a:rPr lang="zh-TW" altLang="zh-TW" sz="1200" dirty="0" smtClean="0"/>
              <a:t>結婚日起算一個月內</a:t>
            </a:r>
            <a:r>
              <a:rPr lang="zh-TW" altLang="en-US" sz="1200" dirty="0" smtClean="0"/>
              <a:t>或出殯日前完成申請程序。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t>補助對象</a:t>
            </a:r>
            <a:r>
              <a:rPr lang="en-US" altLang="zh-TW" sz="1200" dirty="0" smtClean="0"/>
              <a:t>:</a:t>
            </a:r>
            <a:r>
              <a:rPr lang="zh-TW" altLang="en-US" sz="1200" dirty="0" smtClean="0"/>
              <a:t>教職員工本人及其父母（結婚或入贅後，仍以親生父母為限，受收養者則為養父母）、配偶與未婚子女。</a:t>
            </a:r>
          </a:p>
          <a:p>
            <a:endParaRPr lang="en-US" altLang="zh-TW" dirty="0" smtClean="0"/>
          </a:p>
          <a:p>
            <a:r>
              <a:rPr lang="en-US" altLang="zh-TW" dirty="0" smtClean="0"/>
              <a:t>3.40</a:t>
            </a:r>
            <a:r>
              <a:rPr lang="zh-TW" altLang="en-US" dirty="0" smtClean="0"/>
              <a:t>年約</a:t>
            </a:r>
            <a:r>
              <a:rPr lang="en-US" altLang="zh-TW" dirty="0" smtClean="0"/>
              <a:t>7.8</a:t>
            </a:r>
            <a:r>
              <a:rPr lang="zh-TW" altLang="en-US" dirty="0" smtClean="0"/>
              <a:t>錢</a:t>
            </a:r>
            <a:r>
              <a:rPr lang="en-US" altLang="zh-TW" dirty="0" smtClean="0"/>
              <a:t>,</a:t>
            </a:r>
            <a:r>
              <a:rPr lang="zh-TW" altLang="en-US" dirty="0" smtClean="0"/>
              <a:t>金幣約</a:t>
            </a:r>
            <a:r>
              <a:rPr lang="en-US" altLang="zh-TW" dirty="0" smtClean="0"/>
              <a:t>7</a:t>
            </a:r>
            <a:r>
              <a:rPr lang="zh-TW" altLang="en-US" dirty="0" smtClean="0"/>
              <a:t>萬元</a:t>
            </a:r>
            <a:endParaRPr lang="en-US" altLang="zh-TW" dirty="0" smtClean="0"/>
          </a:p>
          <a:p>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dirty="0" smtClean="0"/>
          </a:p>
          <a:p>
            <a:endParaRPr lang="en-US" altLang="zh-TW" dirty="0" smtClean="0"/>
          </a:p>
          <a:p>
            <a:endParaRPr lang="zh-TW" altLang="en-US" dirty="0"/>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24</a:t>
            </a:fld>
            <a:endParaRPr lang="en-US" altLang="zh-TW"/>
          </a:p>
        </p:txBody>
      </p:sp>
    </p:spTree>
    <p:extLst>
      <p:ext uri="{BB962C8B-B14F-4D97-AF65-F5344CB8AC3E}">
        <p14:creationId xmlns:p14="http://schemas.microsoft.com/office/powerpoint/2010/main" val="192926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25</a:t>
            </a:fld>
            <a:endParaRPr lang="en-US" altLang="zh-TW"/>
          </a:p>
        </p:txBody>
      </p:sp>
    </p:spTree>
    <p:extLst>
      <p:ext uri="{BB962C8B-B14F-4D97-AF65-F5344CB8AC3E}">
        <p14:creationId xmlns:p14="http://schemas.microsoft.com/office/powerpoint/2010/main" val="729054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退撫儲金</a:t>
            </a:r>
            <a:r>
              <a:rPr lang="en-US" altLang="zh-TW" dirty="0" smtClean="0"/>
              <a:t>: </a:t>
            </a:r>
            <a:r>
              <a:rPr lang="zh-TW" altLang="en-US" dirty="0" smtClean="0"/>
              <a:t>積極</a:t>
            </a:r>
            <a:r>
              <a:rPr lang="zh-TW" altLang="en-US" dirty="0"/>
              <a:t>型</a:t>
            </a:r>
            <a:r>
              <a:rPr lang="en-US" altLang="zh-TW" dirty="0"/>
              <a:t>,</a:t>
            </a:r>
            <a:r>
              <a:rPr lang="zh-TW" altLang="en-US" dirty="0"/>
              <a:t>穩健</a:t>
            </a:r>
            <a:r>
              <a:rPr lang="en-US" altLang="zh-TW" dirty="0"/>
              <a:t>,</a:t>
            </a:r>
            <a:r>
              <a:rPr lang="zh-TW" altLang="en-US" dirty="0"/>
              <a:t>保守</a:t>
            </a:r>
            <a:r>
              <a:rPr lang="en-US" altLang="zh-TW" dirty="0"/>
              <a:t>,</a:t>
            </a:r>
            <a:r>
              <a:rPr lang="zh-TW" altLang="en-US" dirty="0"/>
              <a:t>人生週期</a:t>
            </a:r>
            <a:r>
              <a:rPr lang="en-US" altLang="zh-TW" dirty="0"/>
              <a:t>(</a:t>
            </a:r>
            <a:r>
              <a:rPr lang="zh-TW" altLang="en-US" dirty="0"/>
              <a:t>預設</a:t>
            </a:r>
            <a:r>
              <a:rPr lang="en-US" altLang="zh-TW" dirty="0"/>
              <a:t>),</a:t>
            </a:r>
            <a:r>
              <a:rPr lang="zh-TW" altLang="en-US" dirty="0"/>
              <a:t>自主投資說明會</a:t>
            </a:r>
            <a:endParaRPr lang="en-US" altLang="zh-TW" dirty="0"/>
          </a:p>
          <a:p>
            <a:r>
              <a:rPr lang="zh-TW" altLang="en-US" dirty="0"/>
              <a:t>增額提撥</a:t>
            </a:r>
            <a:r>
              <a:rPr lang="en-US" altLang="zh-TW" dirty="0"/>
              <a:t>(</a:t>
            </a:r>
            <a:r>
              <a:rPr lang="zh-TW" altLang="en-US" sz="1200" dirty="0">
                <a:latin typeface="Times New Roman" panose="02020603050405020304" pitchFamily="18" charset="0"/>
                <a:cs typeface="Times New Roman" panose="02020603050405020304" pitchFamily="18" charset="0"/>
              </a:rPr>
              <a:t>個人依本薪之</a:t>
            </a:r>
            <a:r>
              <a:rPr lang="en-US" altLang="zh-TW" sz="1200" dirty="0">
                <a:latin typeface="Times New Roman" panose="02020603050405020304" pitchFamily="18" charset="0"/>
                <a:cs typeface="Times New Roman" panose="02020603050405020304" pitchFamily="18" charset="0"/>
              </a:rPr>
              <a:t>2</a:t>
            </a:r>
            <a:r>
              <a:rPr lang="zh-TW" altLang="en-US" sz="1200" dirty="0">
                <a:latin typeface="Times New Roman" panose="02020603050405020304" pitchFamily="18" charset="0"/>
                <a:cs typeface="Times New Roman" panose="02020603050405020304" pitchFamily="18" charset="0"/>
              </a:rPr>
              <a:t>倍*</a:t>
            </a:r>
            <a:r>
              <a:rPr lang="en-US" altLang="zh-TW" sz="1200" dirty="0">
                <a:latin typeface="Times New Roman" panose="02020603050405020304" pitchFamily="18" charset="0"/>
                <a:cs typeface="Times New Roman" panose="02020603050405020304" pitchFamily="18" charset="0"/>
              </a:rPr>
              <a:t>12%</a:t>
            </a:r>
            <a:r>
              <a:rPr lang="zh-TW" altLang="en-US" sz="1200" dirty="0">
                <a:latin typeface="Times New Roman" panose="02020603050405020304" pitchFamily="18" charset="0"/>
                <a:cs typeface="Times New Roman" panose="02020603050405020304" pitchFamily="18" charset="0"/>
              </a:rPr>
              <a:t>*</a:t>
            </a:r>
            <a:r>
              <a:rPr lang="en-US" altLang="zh-TW" sz="1200" dirty="0">
                <a:latin typeface="Times New Roman" panose="02020603050405020304" pitchFamily="18" charset="0"/>
                <a:cs typeface="Times New Roman" panose="02020603050405020304" pitchFamily="18" charset="0"/>
              </a:rPr>
              <a:t>35%)</a:t>
            </a:r>
            <a:r>
              <a:rPr lang="zh-TW" altLang="en-US" dirty="0"/>
              <a:t>額度是免稅</a:t>
            </a:r>
            <a:endParaRPr lang="en-US" altLang="zh-TW" dirty="0"/>
          </a:p>
          <a:p>
            <a:r>
              <a:rPr lang="zh-TW" altLang="en-US" dirty="0"/>
              <a:t>新進提撥之後</a:t>
            </a:r>
            <a:r>
              <a:rPr lang="en-US" altLang="zh-TW" dirty="0"/>
              <a:t>,</a:t>
            </a:r>
            <a:r>
              <a:rPr lang="zh-TW" altLang="en-US" dirty="0"/>
              <a:t>更改即每年</a:t>
            </a:r>
            <a:r>
              <a:rPr lang="en-US" altLang="zh-TW" dirty="0"/>
              <a:t>9</a:t>
            </a:r>
            <a:r>
              <a:rPr lang="zh-TW" altLang="en-US" dirty="0"/>
              <a:t>月統一公告申請變更</a:t>
            </a:r>
            <a:r>
              <a:rPr lang="en-US" altLang="zh-TW" dirty="0"/>
              <a:t>(10</a:t>
            </a:r>
            <a:r>
              <a:rPr lang="zh-TW" altLang="en-US" dirty="0"/>
              <a:t>月生效</a:t>
            </a:r>
            <a:r>
              <a:rPr lang="en-US" altLang="zh-TW" dirty="0" smtClean="0"/>
              <a:t>)</a:t>
            </a:r>
          </a:p>
          <a:p>
            <a:endParaRPr lang="en-US" altLang="zh-TW" dirty="0" smtClean="0"/>
          </a:p>
          <a:p>
            <a:pPr eaLnBrk="1" hangingPunct="1"/>
            <a:r>
              <a:rPr lang="zh-TW" altLang="en-US" dirty="0" smtClean="0"/>
              <a:t>私校</a:t>
            </a:r>
            <a:r>
              <a:rPr lang="zh-TW" altLang="zh-TW" dirty="0" smtClean="0"/>
              <a:t>退撫</a:t>
            </a:r>
            <a:r>
              <a:rPr lang="zh-TW" altLang="en-US" dirty="0" smtClean="0"/>
              <a:t>儲</a:t>
            </a:r>
            <a:r>
              <a:rPr lang="zh-TW" altLang="zh-TW" dirty="0" smtClean="0"/>
              <a:t>金</a:t>
            </a:r>
            <a:endParaRPr lang="en-US" altLang="zh-TW" dirty="0" smtClean="0"/>
          </a:p>
          <a:p>
            <a:pPr lvl="1" algn="just"/>
            <a:r>
              <a:rPr lang="zh-TW" altLang="zh-TW" sz="2700" dirty="0" smtClean="0"/>
              <a:t>舊制</a:t>
            </a:r>
            <a:r>
              <a:rPr lang="zh-TW" altLang="en-US" sz="2700" dirty="0" smtClean="0"/>
              <a:t>：</a:t>
            </a:r>
            <a:r>
              <a:rPr lang="en-US" altLang="zh-TW" sz="2700" dirty="0" smtClean="0">
                <a:latin typeface="Times New Roman" panose="02020603050405020304" pitchFamily="18" charset="0"/>
                <a:cs typeface="Times New Roman" panose="02020603050405020304" pitchFamily="18" charset="0"/>
              </a:rPr>
              <a:t>98.12.31</a:t>
            </a:r>
            <a:r>
              <a:rPr lang="zh-TW" altLang="zh-TW" sz="2700" dirty="0" smtClean="0">
                <a:latin typeface="Times New Roman" panose="02020603050405020304" pitchFamily="18" charset="0"/>
                <a:cs typeface="Times New Roman" panose="02020603050405020304" pitchFamily="18" charset="0"/>
              </a:rPr>
              <a:t>以前年資</a:t>
            </a:r>
            <a:r>
              <a:rPr lang="zh-TW" altLang="en-US" sz="2700" dirty="0" smtClean="0">
                <a:latin typeface="Times New Roman" panose="02020603050405020304" pitchFamily="18" charset="0"/>
                <a:cs typeface="Times New Roman" panose="02020603050405020304" pitchFamily="18" charset="0"/>
              </a:rPr>
              <a:t>。學校撥繳</a:t>
            </a:r>
            <a:r>
              <a:rPr lang="en-US" altLang="zh-TW" sz="2700" dirty="0" smtClean="0">
                <a:latin typeface="Times New Roman" panose="02020603050405020304" pitchFamily="18" charset="0"/>
                <a:cs typeface="Times New Roman" panose="02020603050405020304" pitchFamily="18" charset="0"/>
              </a:rPr>
              <a:t> 3</a:t>
            </a:r>
            <a:r>
              <a:rPr lang="zh-TW" altLang="en-US" sz="2700" dirty="0" smtClean="0">
                <a:latin typeface="Times New Roman" panose="02020603050405020304" pitchFamily="18" charset="0"/>
                <a:cs typeface="Times New Roman" panose="02020603050405020304" pitchFamily="18" charset="0"/>
              </a:rPr>
              <a:t>％學費。</a:t>
            </a:r>
            <a:endParaRPr lang="en-US" altLang="zh-TW" sz="2700" dirty="0" smtClean="0">
              <a:latin typeface="Times New Roman" panose="02020603050405020304" pitchFamily="18" charset="0"/>
              <a:cs typeface="Times New Roman" panose="02020603050405020304" pitchFamily="18" charset="0"/>
            </a:endParaRPr>
          </a:p>
          <a:p>
            <a:pPr lvl="1" algn="just"/>
            <a:r>
              <a:rPr lang="zh-TW" altLang="zh-TW" sz="2700" dirty="0" smtClean="0">
                <a:latin typeface="Times New Roman" panose="02020603050405020304" pitchFamily="18" charset="0"/>
                <a:cs typeface="Times New Roman" panose="02020603050405020304" pitchFamily="18" charset="0"/>
              </a:rPr>
              <a:t>新制</a:t>
            </a:r>
            <a:r>
              <a:rPr lang="zh-TW" altLang="en-US" sz="2700" dirty="0" smtClean="0">
                <a:latin typeface="Times New Roman" panose="02020603050405020304" pitchFamily="18" charset="0"/>
                <a:cs typeface="Times New Roman" panose="02020603050405020304" pitchFamily="18" charset="0"/>
              </a:rPr>
              <a:t>：</a:t>
            </a:r>
            <a:r>
              <a:rPr lang="en-US" altLang="zh-TW" sz="2700" dirty="0" smtClean="0">
                <a:latin typeface="Times New Roman" panose="02020603050405020304" pitchFamily="18" charset="0"/>
                <a:cs typeface="Times New Roman" panose="02020603050405020304" pitchFamily="18" charset="0"/>
              </a:rPr>
              <a:t>99.1.1</a:t>
            </a:r>
            <a:r>
              <a:rPr lang="zh-TW" altLang="zh-TW" sz="2700" dirty="0" smtClean="0">
                <a:latin typeface="Times New Roman" panose="02020603050405020304" pitchFamily="18" charset="0"/>
                <a:cs typeface="Times New Roman" panose="02020603050405020304" pitchFamily="18" charset="0"/>
              </a:rPr>
              <a:t>以後每月存入之退撫儲金加上年收益總額</a:t>
            </a:r>
            <a:r>
              <a:rPr lang="zh-TW" altLang="en-US" sz="2700" dirty="0" smtClean="0">
                <a:latin typeface="Times New Roman" panose="02020603050405020304" pitchFamily="18" charset="0"/>
                <a:cs typeface="Times New Roman" panose="02020603050405020304" pitchFamily="18" charset="0"/>
              </a:rPr>
              <a:t>。個人依本薪之</a:t>
            </a:r>
            <a:r>
              <a:rPr lang="en-US" altLang="zh-TW" sz="2700" dirty="0" smtClean="0">
                <a:latin typeface="Times New Roman" panose="02020603050405020304" pitchFamily="18" charset="0"/>
                <a:cs typeface="Times New Roman" panose="02020603050405020304" pitchFamily="18" charset="0"/>
              </a:rPr>
              <a:t>2</a:t>
            </a:r>
            <a:r>
              <a:rPr lang="zh-TW" altLang="en-US" sz="2700" dirty="0" smtClean="0">
                <a:latin typeface="Times New Roman" panose="02020603050405020304" pitchFamily="18" charset="0"/>
                <a:cs typeface="Times New Roman" panose="02020603050405020304" pitchFamily="18" charset="0"/>
              </a:rPr>
              <a:t>倍*</a:t>
            </a:r>
            <a:r>
              <a:rPr lang="en-US" altLang="zh-TW" sz="2700" dirty="0" smtClean="0">
                <a:latin typeface="Times New Roman" panose="02020603050405020304" pitchFamily="18" charset="0"/>
                <a:cs typeface="Times New Roman" panose="02020603050405020304" pitchFamily="18" charset="0"/>
              </a:rPr>
              <a:t>12%</a:t>
            </a:r>
            <a:r>
              <a:rPr lang="zh-TW" altLang="en-US" sz="2700" dirty="0" smtClean="0">
                <a:latin typeface="Times New Roman" panose="02020603050405020304" pitchFamily="18" charset="0"/>
                <a:cs typeface="Times New Roman" panose="02020603050405020304" pitchFamily="18" charset="0"/>
              </a:rPr>
              <a:t>*</a:t>
            </a:r>
            <a:r>
              <a:rPr lang="en-US" altLang="zh-TW" sz="2700" dirty="0" smtClean="0">
                <a:latin typeface="Times New Roman" panose="02020603050405020304" pitchFamily="18" charset="0"/>
                <a:cs typeface="Times New Roman" panose="02020603050405020304" pitchFamily="18" charset="0"/>
              </a:rPr>
              <a:t>35%</a:t>
            </a:r>
            <a:r>
              <a:rPr lang="zh-TW" altLang="en-US" sz="2700" dirty="0" smtClean="0">
                <a:latin typeface="Times New Roman" panose="02020603050405020304" pitchFamily="18" charset="0"/>
                <a:cs typeface="Times New Roman" panose="02020603050405020304" pitchFamily="18" charset="0"/>
              </a:rPr>
              <a:t>按月提繳，餘</a:t>
            </a:r>
            <a:r>
              <a:rPr lang="en-US" altLang="zh-TW" sz="2700" dirty="0" smtClean="0">
                <a:latin typeface="Times New Roman" panose="02020603050405020304" pitchFamily="18" charset="0"/>
                <a:cs typeface="Times New Roman" panose="02020603050405020304" pitchFamily="18" charset="0"/>
              </a:rPr>
              <a:t> 65%</a:t>
            </a:r>
            <a:r>
              <a:rPr lang="zh-TW" altLang="en-US" sz="2700" dirty="0" smtClean="0">
                <a:latin typeface="Times New Roman" panose="02020603050405020304" pitchFamily="18" charset="0"/>
                <a:cs typeface="Times New Roman" panose="02020603050405020304" pitchFamily="18" charset="0"/>
              </a:rPr>
              <a:t>由學校與政府平均負擔。</a:t>
            </a:r>
            <a:endParaRPr lang="en-US" altLang="zh-TW" sz="2700" dirty="0" smtClean="0">
              <a:latin typeface="Times New Roman" panose="02020603050405020304" pitchFamily="18" charset="0"/>
              <a:cs typeface="Times New Roman" panose="02020603050405020304" pitchFamily="18" charset="0"/>
            </a:endParaRPr>
          </a:p>
          <a:p>
            <a:pPr lvl="1" algn="just"/>
            <a:r>
              <a:rPr lang="zh-TW" altLang="zh-TW" sz="2700" dirty="0" smtClean="0">
                <a:latin typeface="Times New Roman" panose="02020603050405020304" pitchFamily="18" charset="0"/>
                <a:cs typeface="Times New Roman" panose="02020603050405020304" pitchFamily="18" charset="0"/>
              </a:rPr>
              <a:t>新制</a:t>
            </a:r>
            <a:r>
              <a:rPr lang="zh-TW" altLang="en-US" sz="2700" dirty="0" smtClean="0"/>
              <a:t>增額提撥儲金：</a:t>
            </a:r>
            <a:r>
              <a:rPr lang="zh-TW" altLang="zh-TW" sz="2700" dirty="0" smtClean="0">
                <a:latin typeface="Times New Roman" panose="02020603050405020304" pitchFamily="18" charset="0"/>
                <a:cs typeface="Times New Roman" panose="02020603050405020304" pitchFamily="18" charset="0"/>
              </a:rPr>
              <a:t>依個人意願提撥之增額儲金</a:t>
            </a:r>
            <a:r>
              <a:rPr lang="zh-TW" altLang="en-US" sz="2700" dirty="0" smtClean="0">
                <a:latin typeface="Times New Roman" panose="02020603050405020304" pitchFamily="18" charset="0"/>
                <a:cs typeface="Times New Roman" panose="02020603050405020304" pitchFamily="18" charset="0"/>
              </a:rPr>
              <a:t>本息。</a:t>
            </a:r>
            <a:endParaRPr lang="en-US" altLang="zh-TW" sz="2700" dirty="0" smtClean="0">
              <a:latin typeface="Times New Roman" panose="02020603050405020304" pitchFamily="18" charset="0"/>
              <a:cs typeface="Times New Roman" panose="02020603050405020304" pitchFamily="18" charset="0"/>
            </a:endParaRPr>
          </a:p>
          <a:p>
            <a:pPr algn="just" eaLnBrk="1" hangingPunct="1"/>
            <a:r>
              <a:rPr lang="zh-TW" altLang="zh-TW" dirty="0" smtClean="0">
                <a:latin typeface="Times New Roman" panose="02020603050405020304" pitchFamily="18" charset="0"/>
                <a:cs typeface="Times New Roman" panose="02020603050405020304" pitchFamily="18" charset="0"/>
              </a:rPr>
              <a:t>公保養老</a:t>
            </a:r>
            <a:r>
              <a:rPr lang="zh-TW" altLang="en-US" dirty="0" smtClean="0">
                <a:latin typeface="Times New Roman" panose="02020603050405020304" pitchFamily="18" charset="0"/>
                <a:cs typeface="Times New Roman" panose="02020603050405020304" pitchFamily="18" charset="0"/>
              </a:rPr>
              <a:t>給付</a:t>
            </a:r>
            <a:endParaRPr lang="en-US" altLang="zh-TW" dirty="0" smtClean="0">
              <a:latin typeface="Times New Roman" panose="02020603050405020304" pitchFamily="18" charset="0"/>
              <a:cs typeface="Times New Roman" panose="02020603050405020304" pitchFamily="18" charset="0"/>
            </a:endParaRPr>
          </a:p>
          <a:p>
            <a:pPr lvl="1" algn="just"/>
            <a:r>
              <a:rPr lang="zh-TW" altLang="en-US" sz="2700" dirty="0" smtClean="0">
                <a:latin typeface="Times New Roman" panose="02020603050405020304" pitchFamily="18" charset="0"/>
                <a:cs typeface="Times New Roman" panose="02020603050405020304" pitchFamily="18" charset="0"/>
              </a:rPr>
              <a:t>每月公保保險費，個人本薪*費率</a:t>
            </a:r>
            <a:r>
              <a:rPr lang="en-US" altLang="zh-TW" sz="2700" dirty="0" smtClean="0">
                <a:latin typeface="Times New Roman" panose="02020603050405020304" pitchFamily="18" charset="0"/>
                <a:cs typeface="Times New Roman" panose="02020603050405020304" pitchFamily="18" charset="0"/>
              </a:rPr>
              <a:t>(10.16-10.32%)</a:t>
            </a:r>
            <a:r>
              <a:rPr lang="zh-TW" altLang="en-US" sz="2700" dirty="0" smtClean="0">
                <a:latin typeface="Times New Roman" panose="02020603050405020304" pitchFamily="18" charset="0"/>
                <a:cs typeface="Times New Roman" panose="02020603050405020304" pitchFamily="18" charset="0"/>
              </a:rPr>
              <a:t>*</a:t>
            </a:r>
            <a:r>
              <a:rPr lang="en-US" altLang="zh-TW" sz="2700" dirty="0" smtClean="0">
                <a:latin typeface="Times New Roman" panose="02020603050405020304" pitchFamily="18" charset="0"/>
                <a:cs typeface="Times New Roman" panose="02020603050405020304" pitchFamily="18" charset="0"/>
              </a:rPr>
              <a:t> 35%</a:t>
            </a:r>
            <a:r>
              <a:rPr lang="zh-TW" altLang="en-US" sz="2700" dirty="0" smtClean="0">
                <a:latin typeface="Times New Roman" panose="02020603050405020304" pitchFamily="18" charset="0"/>
                <a:cs typeface="Times New Roman" panose="02020603050405020304" pitchFamily="18" charset="0"/>
              </a:rPr>
              <a:t>按月提繳，餘</a:t>
            </a:r>
            <a:r>
              <a:rPr lang="en-US" altLang="zh-TW" sz="2700" dirty="0" smtClean="0">
                <a:latin typeface="Times New Roman" panose="02020603050405020304" pitchFamily="18" charset="0"/>
                <a:cs typeface="Times New Roman" panose="02020603050405020304" pitchFamily="18" charset="0"/>
              </a:rPr>
              <a:t> 65%</a:t>
            </a:r>
            <a:r>
              <a:rPr lang="zh-TW" altLang="en-US" sz="2700" dirty="0" smtClean="0">
                <a:latin typeface="Times New Roman" panose="02020603050405020304" pitchFamily="18" charset="0"/>
                <a:cs typeface="Times New Roman" panose="02020603050405020304" pitchFamily="18" charset="0"/>
              </a:rPr>
              <a:t>由學校與政府平均負擔。</a:t>
            </a:r>
            <a:endParaRPr lang="en-US" altLang="zh-TW" sz="2700" dirty="0" smtClean="0"/>
          </a:p>
          <a:p>
            <a:endParaRPr lang="zh-TW" altLang="en-US" dirty="0"/>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26</a:t>
            </a:fld>
            <a:endParaRPr lang="en-US" altLang="zh-TW"/>
          </a:p>
        </p:txBody>
      </p:sp>
    </p:spTree>
    <p:extLst>
      <p:ext uri="{BB962C8B-B14F-4D97-AF65-F5344CB8AC3E}">
        <p14:creationId xmlns:p14="http://schemas.microsoft.com/office/powerpoint/2010/main" val="3379084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27</a:t>
            </a:fld>
            <a:endParaRPr lang="en-US" altLang="zh-TW"/>
          </a:p>
        </p:txBody>
      </p:sp>
    </p:spTree>
    <p:extLst>
      <p:ext uri="{BB962C8B-B14F-4D97-AF65-F5344CB8AC3E}">
        <p14:creationId xmlns:p14="http://schemas.microsoft.com/office/powerpoint/2010/main" val="810458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t>學習型限在學</a:t>
            </a:r>
            <a:r>
              <a:rPr lang="zh-TW" altLang="en-US" sz="1200" dirty="0"/>
              <a:t>學生，與學習有關</a:t>
            </a:r>
            <a:r>
              <a:rPr lang="en-US" altLang="zh-TW" sz="1200" dirty="0"/>
              <a:t>(</a:t>
            </a:r>
            <a:r>
              <a:rPr lang="zh-TW" altLang="en-US" sz="1200" dirty="0"/>
              <a:t>專題或論文</a:t>
            </a:r>
            <a:r>
              <a:rPr lang="en-US" altLang="zh-TW" sz="1200" dirty="0"/>
              <a:t>)</a:t>
            </a:r>
          </a:p>
          <a:p>
            <a:endParaRPr lang="zh-TW" altLang="en-US" dirty="0"/>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28</a:t>
            </a:fld>
            <a:endParaRPr lang="en-US" altLang="zh-TW"/>
          </a:p>
        </p:txBody>
      </p:sp>
    </p:spTree>
    <p:extLst>
      <p:ext uri="{BB962C8B-B14F-4D97-AF65-F5344CB8AC3E}">
        <p14:creationId xmlns:p14="http://schemas.microsoft.com/office/powerpoint/2010/main" val="2853971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29</a:t>
            </a:fld>
            <a:endParaRPr lang="en-US" altLang="zh-TW"/>
          </a:p>
        </p:txBody>
      </p:sp>
    </p:spTree>
    <p:extLst>
      <p:ext uri="{BB962C8B-B14F-4D97-AF65-F5344CB8AC3E}">
        <p14:creationId xmlns:p14="http://schemas.microsoft.com/office/powerpoint/2010/main" val="397901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30</a:t>
            </a:fld>
            <a:endParaRPr lang="en-US" altLang="zh-TW"/>
          </a:p>
        </p:txBody>
      </p:sp>
    </p:spTree>
    <p:extLst>
      <p:ext uri="{BB962C8B-B14F-4D97-AF65-F5344CB8AC3E}">
        <p14:creationId xmlns:p14="http://schemas.microsoft.com/office/powerpoint/2010/main" val="117816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eaLnBrk="1" hangingPunct="1">
              <a:lnSpc>
                <a:spcPts val="2501"/>
              </a:lnSpc>
              <a:spcBef>
                <a:spcPts val="600"/>
              </a:spcBef>
            </a:pPr>
            <a:r>
              <a:rPr lang="zh-TW" altLang="en-US" dirty="0"/>
              <a:t>本薪：依私立專科以上學校教職員工敘薪原則，自所聘職務第一級起敘，例如剛獲博士學位者以助理教授俸額</a:t>
            </a:r>
            <a:r>
              <a:rPr lang="en-US" altLang="zh-TW" dirty="0"/>
              <a:t>330</a:t>
            </a:r>
            <a:r>
              <a:rPr lang="zh-TW" altLang="en-US" dirty="0"/>
              <a:t>、副教授</a:t>
            </a:r>
            <a:r>
              <a:rPr lang="en-US" altLang="zh-TW" dirty="0"/>
              <a:t>390</a:t>
            </a:r>
            <a:r>
              <a:rPr lang="zh-TW" altLang="en-US" dirty="0"/>
              <a:t>、教授</a:t>
            </a:r>
            <a:r>
              <a:rPr lang="en-US" altLang="zh-TW" dirty="0"/>
              <a:t>475</a:t>
            </a:r>
            <a:r>
              <a:rPr lang="zh-TW" altLang="en-US" dirty="0"/>
              <a:t>任用。若與現職職務等級相當且服務成績優良之年資，得在本職最高年功薪範圍內按年採計提敘薪級。</a:t>
            </a:r>
          </a:p>
          <a:p>
            <a:pPr algn="just" eaLnBrk="1" hangingPunct="1">
              <a:lnSpc>
                <a:spcPts val="2501"/>
              </a:lnSpc>
              <a:spcBef>
                <a:spcPts val="600"/>
              </a:spcBef>
            </a:pPr>
            <a:r>
              <a:rPr lang="zh-TW" altLang="en-US" dirty="0"/>
              <a:t>學術研究費：依教授、副教授、助理教授、及講師等  四種標準核給。</a:t>
            </a:r>
          </a:p>
          <a:p>
            <a:pPr algn="just">
              <a:lnSpc>
                <a:spcPts val="2501"/>
              </a:lnSpc>
              <a:spcBef>
                <a:spcPts val="600"/>
              </a:spcBef>
            </a:pPr>
            <a:r>
              <a:rPr lang="zh-TW" altLang="en-US" dirty="0">
                <a:hlinkClick r:id="rId3" action="ppaction://hlinksldjump"/>
              </a:rPr>
              <a:t>工作獎金</a:t>
            </a:r>
            <a:r>
              <a:rPr lang="zh-TW" altLang="en-US" dirty="0"/>
              <a:t>：為本校較公立學校多出之部份，依照教師  前一學年度之教學、研究、行政服務</a:t>
            </a:r>
            <a:r>
              <a:rPr lang="en-US" altLang="zh-TW" dirty="0"/>
              <a:t>(</a:t>
            </a:r>
            <a:r>
              <a:rPr lang="zh-TW" altLang="en-US" dirty="0"/>
              <a:t>含輔導</a:t>
            </a:r>
            <a:r>
              <a:rPr lang="en-US" altLang="zh-TW" dirty="0"/>
              <a:t>)</a:t>
            </a:r>
            <a:r>
              <a:rPr lang="zh-TW" altLang="en-US" dirty="0"/>
              <a:t>及實務  參與等項目表現與貢獻加以評核計給。</a:t>
            </a:r>
            <a:endParaRPr lang="en-US" altLang="zh-TW" dirty="0"/>
          </a:p>
          <a:p>
            <a:pPr>
              <a:lnSpc>
                <a:spcPts val="2501"/>
              </a:lnSpc>
              <a:spcBef>
                <a:spcPts val="600"/>
              </a:spcBef>
            </a:pPr>
            <a:r>
              <a:rPr lang="zh-TW" altLang="en-US" dirty="0"/>
              <a:t>  新進教師保障工作獎金，教授保障</a:t>
            </a:r>
            <a:r>
              <a:rPr lang="en-US" altLang="zh-TW" dirty="0"/>
              <a:t>1</a:t>
            </a:r>
            <a:r>
              <a:rPr lang="zh-TW" altLang="en-US" dirty="0"/>
              <a:t>年、每月</a:t>
            </a:r>
            <a:r>
              <a:rPr lang="en-US" altLang="zh-TW" dirty="0"/>
              <a:t>41,667</a:t>
            </a:r>
            <a:r>
              <a:rPr lang="zh-TW" altLang="en-US" dirty="0"/>
              <a:t>元，</a:t>
            </a:r>
            <a:r>
              <a:rPr lang="en-US" altLang="zh-TW" dirty="0"/>
              <a:t/>
            </a:r>
            <a:br>
              <a:rPr lang="en-US" altLang="zh-TW" dirty="0"/>
            </a:br>
            <a:r>
              <a:rPr lang="en-US" altLang="zh-TW" dirty="0"/>
              <a:t>  </a:t>
            </a:r>
            <a:r>
              <a:rPr lang="zh-TW" altLang="en-US" dirty="0"/>
              <a:t>副教授保障</a:t>
            </a:r>
            <a:r>
              <a:rPr lang="en-US" altLang="zh-TW" dirty="0"/>
              <a:t>2</a:t>
            </a:r>
            <a:r>
              <a:rPr lang="zh-TW" altLang="en-US" dirty="0"/>
              <a:t>年、每月</a:t>
            </a:r>
            <a:r>
              <a:rPr lang="en-US" altLang="zh-TW" dirty="0"/>
              <a:t>37,500</a:t>
            </a:r>
            <a:r>
              <a:rPr lang="zh-TW" altLang="en-US" dirty="0"/>
              <a:t>元，助理教授保障</a:t>
            </a:r>
            <a:r>
              <a:rPr lang="en-US" altLang="zh-TW" dirty="0"/>
              <a:t>3</a:t>
            </a:r>
            <a:r>
              <a:rPr lang="zh-TW" altLang="en-US" dirty="0"/>
              <a:t>年、</a:t>
            </a:r>
            <a:r>
              <a:rPr lang="en-US" altLang="zh-TW" dirty="0"/>
              <a:t/>
            </a:r>
            <a:br>
              <a:rPr lang="en-US" altLang="zh-TW" dirty="0"/>
            </a:br>
            <a:r>
              <a:rPr lang="en-US" altLang="zh-TW" dirty="0"/>
              <a:t>  </a:t>
            </a:r>
            <a:r>
              <a:rPr lang="zh-TW" altLang="en-US" dirty="0"/>
              <a:t>每月</a:t>
            </a:r>
            <a:r>
              <a:rPr lang="en-US" altLang="zh-TW" dirty="0"/>
              <a:t>33,334 </a:t>
            </a:r>
            <a:r>
              <a:rPr lang="zh-TW" altLang="en-US" dirty="0"/>
              <a:t>元。</a:t>
            </a:r>
            <a:endParaRPr lang="en-US" altLang="zh-TW" dirty="0"/>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573730DB-09CA-4E0B-9F41-A0FCA0989A37}" type="slidenum">
              <a:rPr lang="en-US" altLang="zh-TW" smtClean="0"/>
              <a:pPr>
                <a:defRPr/>
              </a:pPr>
              <a:t>3</a:t>
            </a:fld>
            <a:endParaRPr lang="en-US" altLang="zh-TW"/>
          </a:p>
        </p:txBody>
      </p:sp>
    </p:spTree>
    <p:extLst>
      <p:ext uri="{BB962C8B-B14F-4D97-AF65-F5344CB8AC3E}">
        <p14:creationId xmlns:p14="http://schemas.microsoft.com/office/powerpoint/2010/main" val="2421667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31</a:t>
            </a:fld>
            <a:endParaRPr lang="en-US" altLang="zh-TW"/>
          </a:p>
        </p:txBody>
      </p:sp>
    </p:spTree>
    <p:extLst>
      <p:ext uri="{BB962C8B-B14F-4D97-AF65-F5344CB8AC3E}">
        <p14:creationId xmlns:p14="http://schemas.microsoft.com/office/powerpoint/2010/main" val="3253595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32</a:t>
            </a:fld>
            <a:endParaRPr lang="en-US" altLang="zh-TW"/>
          </a:p>
        </p:txBody>
      </p:sp>
    </p:spTree>
    <p:extLst>
      <p:ext uri="{BB962C8B-B14F-4D97-AF65-F5344CB8AC3E}">
        <p14:creationId xmlns:p14="http://schemas.microsoft.com/office/powerpoint/2010/main" val="2056429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離職當日退保</a:t>
            </a:r>
            <a:r>
              <a:rPr lang="en-US" altLang="zh-TW" dirty="0"/>
              <a:t>,</a:t>
            </a:r>
            <a:r>
              <a:rPr lang="zh-TW" altLang="en-US" dirty="0"/>
              <a:t>務必於離職前送達離職單予人事室</a:t>
            </a:r>
            <a:r>
              <a:rPr lang="en-US" altLang="zh-TW" dirty="0"/>
              <a:t>.</a:t>
            </a:r>
            <a:r>
              <a:rPr lang="zh-TW" altLang="en-US" dirty="0"/>
              <a:t>否則人事室將以收到職職單當日進行退保</a:t>
            </a:r>
            <a:r>
              <a:rPr lang="en-US" altLang="zh-TW" dirty="0"/>
              <a:t>,</a:t>
            </a:r>
            <a:r>
              <a:rPr lang="zh-TW" altLang="en-US" dirty="0"/>
              <a:t>衍生之保費則由離職人員自行負擔</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33</a:t>
            </a:fld>
            <a:endParaRPr lang="en-US" altLang="zh-TW"/>
          </a:p>
        </p:txBody>
      </p:sp>
    </p:spTree>
    <p:extLst>
      <p:ext uri="{BB962C8B-B14F-4D97-AF65-F5344CB8AC3E}">
        <p14:creationId xmlns:p14="http://schemas.microsoft.com/office/powerpoint/2010/main" val="3421881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34</a:t>
            </a:fld>
            <a:endParaRPr lang="en-US" altLang="zh-TW"/>
          </a:p>
        </p:txBody>
      </p:sp>
    </p:spTree>
    <p:extLst>
      <p:ext uri="{BB962C8B-B14F-4D97-AF65-F5344CB8AC3E}">
        <p14:creationId xmlns:p14="http://schemas.microsoft.com/office/powerpoint/2010/main" val="1658903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35</a:t>
            </a:fld>
            <a:endParaRPr lang="en-US" altLang="zh-TW"/>
          </a:p>
        </p:txBody>
      </p:sp>
    </p:spTree>
    <p:extLst>
      <p:ext uri="{BB962C8B-B14F-4D97-AF65-F5344CB8AC3E}">
        <p14:creationId xmlns:p14="http://schemas.microsoft.com/office/powerpoint/2010/main" val="2664884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36</a:t>
            </a:fld>
            <a:endParaRPr lang="en-US" altLang="zh-TW"/>
          </a:p>
        </p:txBody>
      </p:sp>
    </p:spTree>
    <p:extLst>
      <p:ext uri="{BB962C8B-B14F-4D97-AF65-F5344CB8AC3E}">
        <p14:creationId xmlns:p14="http://schemas.microsoft.com/office/powerpoint/2010/main" val="3470545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37</a:t>
            </a:fld>
            <a:endParaRPr lang="en-US" altLang="zh-TW"/>
          </a:p>
        </p:txBody>
      </p:sp>
    </p:spTree>
    <p:extLst>
      <p:ext uri="{BB962C8B-B14F-4D97-AF65-F5344CB8AC3E}">
        <p14:creationId xmlns:p14="http://schemas.microsoft.com/office/powerpoint/2010/main" val="386481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4</a:t>
            </a:fld>
            <a:endParaRPr lang="en-US" altLang="zh-TW"/>
          </a:p>
        </p:txBody>
      </p:sp>
    </p:spTree>
    <p:extLst>
      <p:ext uri="{BB962C8B-B14F-4D97-AF65-F5344CB8AC3E}">
        <p14:creationId xmlns:p14="http://schemas.microsoft.com/office/powerpoint/2010/main" val="2203651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5</a:t>
            </a:fld>
            <a:endParaRPr lang="en-US" altLang="zh-TW"/>
          </a:p>
        </p:txBody>
      </p:sp>
    </p:spTree>
    <p:extLst>
      <p:ext uri="{BB962C8B-B14F-4D97-AF65-F5344CB8AC3E}">
        <p14:creationId xmlns:p14="http://schemas.microsoft.com/office/powerpoint/2010/main" val="129504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今年過年比較早</a:t>
            </a:r>
            <a:r>
              <a:rPr lang="en-US" altLang="zh-TW" dirty="0" smtClean="0"/>
              <a:t>,1/29,</a:t>
            </a:r>
            <a:r>
              <a:rPr lang="zh-TW" altLang="en-US" dirty="0" smtClean="0"/>
              <a:t>所以</a:t>
            </a:r>
            <a:r>
              <a:rPr lang="en-US" altLang="zh-TW" dirty="0" smtClean="0"/>
              <a:t>1/20</a:t>
            </a:r>
            <a:r>
              <a:rPr lang="zh-TW" altLang="en-US" dirty="0" smtClean="0"/>
              <a:t>就會發放</a:t>
            </a:r>
            <a:endParaRPr lang="zh-TW" altLang="en-US" dirty="0"/>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6</a:t>
            </a:fld>
            <a:endParaRPr lang="en-US" altLang="zh-TW"/>
          </a:p>
        </p:txBody>
      </p:sp>
    </p:spTree>
    <p:extLst>
      <p:ext uri="{BB962C8B-B14F-4D97-AF65-F5344CB8AC3E}">
        <p14:creationId xmlns:p14="http://schemas.microsoft.com/office/powerpoint/2010/main" val="347204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435"/>
            <a:r>
              <a:rPr lang="zh-TW" altLang="en-US" dirty="0"/>
              <a:t>每年</a:t>
            </a:r>
            <a:r>
              <a:rPr lang="en-US" altLang="zh-TW" dirty="0"/>
              <a:t>7</a:t>
            </a:r>
            <a:r>
              <a:rPr lang="zh-TW" altLang="en-US" dirty="0"/>
              <a:t>月由系統自動發送教學評核表、研究評核表、行政服務評核表予教師填報確認，經彙總且呈准後自</a:t>
            </a:r>
            <a:r>
              <a:rPr lang="en-US" altLang="zh-TW" dirty="0"/>
              <a:t>8</a:t>
            </a:r>
            <a:r>
              <a:rPr lang="zh-TW" altLang="en-US" dirty="0"/>
              <a:t>月起按月核發一年。</a:t>
            </a:r>
          </a:p>
          <a:p>
            <a:endParaRPr lang="zh-TW" altLang="en-US" dirty="0"/>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7</a:t>
            </a:fld>
            <a:endParaRPr lang="en-US" altLang="zh-TW"/>
          </a:p>
        </p:txBody>
      </p:sp>
    </p:spTree>
    <p:extLst>
      <p:ext uri="{BB962C8B-B14F-4D97-AF65-F5344CB8AC3E}">
        <p14:creationId xmlns:p14="http://schemas.microsoft.com/office/powerpoint/2010/main" val="314230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573730DB-09CA-4E0B-9F41-A0FCA0989A37}" type="slidenum">
              <a:rPr lang="en-US" altLang="zh-TW" smtClean="0"/>
              <a:pPr>
                <a:defRPr/>
              </a:pPr>
              <a:t>8</a:t>
            </a:fld>
            <a:endParaRPr lang="en-US" altLang="zh-TW"/>
          </a:p>
        </p:txBody>
      </p:sp>
    </p:spTree>
    <p:extLst>
      <p:ext uri="{BB962C8B-B14F-4D97-AF65-F5344CB8AC3E}">
        <p14:creationId xmlns:p14="http://schemas.microsoft.com/office/powerpoint/2010/main" val="362222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04838" y="758825"/>
            <a:ext cx="5588000" cy="3724275"/>
          </a:xfrm>
        </p:spPr>
      </p:sp>
      <p:sp>
        <p:nvSpPr>
          <p:cNvPr id="3" name="備忘稿版面配置區 2"/>
          <p:cNvSpPr>
            <a:spLocks noGrp="1"/>
          </p:cNvSpPr>
          <p:nvPr>
            <p:ph type="body" idx="1"/>
          </p:nvPr>
        </p:nvSpPr>
        <p:spPr/>
        <p:txBody>
          <a:bodyPr>
            <a:normAutofit/>
          </a:bodyPr>
          <a:lstStyle/>
          <a:p>
            <a:r>
              <a:rPr lang="zh-TW" altLang="en-US" dirty="0"/>
              <a:t>開學後確認授課時數</a:t>
            </a:r>
            <a:r>
              <a:rPr lang="en-US" altLang="zh-TW" dirty="0"/>
              <a:t>(18</a:t>
            </a:r>
            <a:r>
              <a:rPr lang="zh-TW" altLang="en-US" dirty="0"/>
              <a:t>小時</a:t>
            </a:r>
            <a:r>
              <a:rPr lang="en-US" altLang="zh-TW" dirty="0"/>
              <a:t>)</a:t>
            </a:r>
            <a:r>
              <a:rPr lang="zh-TW" altLang="en-US" dirty="0"/>
              <a:t>，人事室通知老師上教育部系統填寫履歷表。</a:t>
            </a:r>
            <a:r>
              <a:rPr lang="en-US" altLang="zh-TW" dirty="0"/>
              <a:t/>
            </a:r>
            <a:br>
              <a:rPr lang="en-US" altLang="zh-TW" dirty="0"/>
            </a:br>
            <a:r>
              <a:rPr lang="zh-TW" altLang="en-US" dirty="0"/>
              <a:t>人事室再報部申請部定證書。申請時程約</a:t>
            </a:r>
            <a:r>
              <a:rPr lang="en-US" altLang="zh-TW" dirty="0"/>
              <a:t>1</a:t>
            </a:r>
            <a:r>
              <a:rPr lang="zh-TW" altLang="en-US" dirty="0"/>
              <a:t>個。</a:t>
            </a:r>
          </a:p>
        </p:txBody>
      </p:sp>
      <p:sp>
        <p:nvSpPr>
          <p:cNvPr id="4" name="投影片編號版面配置區 3"/>
          <p:cNvSpPr>
            <a:spLocks noGrp="1"/>
          </p:cNvSpPr>
          <p:nvPr>
            <p:ph type="sldNum" sz="quarter" idx="10"/>
          </p:nvPr>
        </p:nvSpPr>
        <p:spPr/>
        <p:txBody>
          <a:bodyPr/>
          <a:lstStyle/>
          <a:p>
            <a:pPr>
              <a:defRPr/>
            </a:pPr>
            <a:fld id="{573730DB-09CA-4E0B-9F41-A0FCA0989A37}" type="slidenum">
              <a:rPr lang="en-US" altLang="zh-TW" smtClean="0"/>
              <a:pPr>
                <a:defRPr/>
              </a:pPr>
              <a:t>9</a:t>
            </a:fld>
            <a:endParaRPr lang="en-US" altLang="zh-TW"/>
          </a:p>
        </p:txBody>
      </p:sp>
    </p:spTree>
    <p:extLst>
      <p:ext uri="{BB962C8B-B14F-4D97-AF65-F5344CB8AC3E}">
        <p14:creationId xmlns:p14="http://schemas.microsoft.com/office/powerpoint/2010/main" val="39858262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02927" y="1189131"/>
            <a:ext cx="6986250" cy="1908000"/>
          </a:xfrm>
        </p:spPr>
        <p:txBody>
          <a:bodyPr anchor="b"/>
          <a:lstStyle>
            <a:lvl1pPr algn="ctr">
              <a:defRPr sz="5063"/>
            </a:lvl1pPr>
          </a:lstStyle>
          <a:p>
            <a:r>
              <a:rPr lang="zh-TW" altLang="en-US"/>
              <a:t>按一下以編輯母片標題樣式</a:t>
            </a:r>
          </a:p>
        </p:txBody>
      </p:sp>
      <p:sp>
        <p:nvSpPr>
          <p:cNvPr id="3" name="副標題 2"/>
          <p:cNvSpPr>
            <a:spLocks noGrp="1"/>
          </p:cNvSpPr>
          <p:nvPr>
            <p:ph type="subTitle" idx="1"/>
          </p:nvPr>
        </p:nvSpPr>
        <p:spPr>
          <a:xfrm>
            <a:off x="1102927" y="4498863"/>
            <a:ext cx="6986250" cy="828000"/>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zh-TW" altLang="en-US"/>
              <a:t>按一下以編輯母片子標題樣式</a:t>
            </a:r>
          </a:p>
        </p:txBody>
      </p:sp>
      <p:sp>
        <p:nvSpPr>
          <p:cNvPr id="4" name="日期版面配置區 3"/>
          <p:cNvSpPr>
            <a:spLocks noGrp="1"/>
          </p:cNvSpPr>
          <p:nvPr>
            <p:ph type="dt" sz="half" idx="10"/>
          </p:nvPr>
        </p:nvSpPr>
        <p:spPr>
          <a:xfrm>
            <a:off x="739125" y="6444032"/>
            <a:ext cx="2126250" cy="252000"/>
          </a:xfrm>
          <a:prstGeom prst="rect">
            <a:avLst/>
          </a:prstGeom>
        </p:spPr>
        <p:txBody>
          <a:bodyPr/>
          <a:lstStyle>
            <a:lvl1pPr>
              <a:defRPr>
                <a:latin typeface="+mn-lt"/>
              </a:defRPr>
            </a:lvl1pPr>
          </a:lstStyle>
          <a:p>
            <a:pPr>
              <a:defRPr/>
            </a:pPr>
            <a:endParaRPr lang="en-US" altLang="zh-TW"/>
          </a:p>
        </p:txBody>
      </p:sp>
      <p:sp>
        <p:nvSpPr>
          <p:cNvPr id="5" name="頁尾版面配置區 4"/>
          <p:cNvSpPr>
            <a:spLocks noGrp="1"/>
          </p:cNvSpPr>
          <p:nvPr>
            <p:ph type="ftr" sz="quarter" idx="11"/>
          </p:nvPr>
        </p:nvSpPr>
        <p:spPr>
          <a:xfrm>
            <a:off x="7421625" y="6444032"/>
            <a:ext cx="2126250" cy="252000"/>
          </a:xfrm>
          <a:prstGeom prst="rect">
            <a:avLst/>
          </a:prstGeom>
        </p:spPr>
        <p:txBody>
          <a:bodyPr/>
          <a:lstStyle/>
          <a:p>
            <a:pPr>
              <a:defRPr/>
            </a:pPr>
            <a:endParaRPr lang="en-US" altLang="zh-TW"/>
          </a:p>
        </p:txBody>
      </p:sp>
      <p:grpSp>
        <p:nvGrpSpPr>
          <p:cNvPr id="22" name="群組 21"/>
          <p:cNvGrpSpPr/>
          <p:nvPr/>
        </p:nvGrpSpPr>
        <p:grpSpPr>
          <a:xfrm>
            <a:off x="705201" y="3167997"/>
            <a:ext cx="7781702" cy="1260000"/>
            <a:chOff x="827301" y="4840803"/>
            <a:chExt cx="9222758" cy="1260000"/>
          </a:xfrm>
        </p:grpSpPr>
        <p:pic>
          <p:nvPicPr>
            <p:cNvPr id="9" name="圖片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7449" y="4840803"/>
              <a:ext cx="1260000" cy="1260000"/>
            </a:xfrm>
            <a:prstGeom prst="rect">
              <a:avLst/>
            </a:prstGeom>
            <a:ln>
              <a:noFill/>
            </a:ln>
            <a:effectLst>
              <a:softEdge rad="112500"/>
            </a:effectLst>
          </p:spPr>
        </p:pic>
        <p:pic>
          <p:nvPicPr>
            <p:cNvPr id="11" name="圖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0059" y="4840803"/>
              <a:ext cx="1260000" cy="1260000"/>
            </a:xfrm>
            <a:prstGeom prst="rect">
              <a:avLst/>
            </a:prstGeom>
            <a:ln>
              <a:noFill/>
            </a:ln>
            <a:effectLst>
              <a:softEdge rad="112500"/>
            </a:effectLst>
          </p:spPr>
        </p:pic>
        <p:pic>
          <p:nvPicPr>
            <p:cNvPr id="12" name="圖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4838" y="4840803"/>
              <a:ext cx="1260000" cy="1260000"/>
            </a:xfrm>
            <a:prstGeom prst="rect">
              <a:avLst/>
            </a:prstGeom>
            <a:ln>
              <a:noFill/>
            </a:ln>
            <a:effectLst>
              <a:softEdge rad="112500"/>
            </a:effectLst>
          </p:spPr>
        </p:pic>
        <p:pic>
          <p:nvPicPr>
            <p:cNvPr id="13" name="圖片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2375" y="4840803"/>
              <a:ext cx="1260000" cy="1260000"/>
            </a:xfrm>
            <a:prstGeom prst="rect">
              <a:avLst/>
            </a:prstGeom>
            <a:ln>
              <a:noFill/>
            </a:ln>
            <a:effectLst>
              <a:softEdge rad="112500"/>
            </a:effectLst>
          </p:spPr>
        </p:pic>
        <p:pic>
          <p:nvPicPr>
            <p:cNvPr id="17" name="圖片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14986" y="4840803"/>
              <a:ext cx="1260000" cy="1260000"/>
            </a:xfrm>
            <a:prstGeom prst="rect">
              <a:avLst/>
            </a:prstGeom>
            <a:ln>
              <a:noFill/>
            </a:ln>
            <a:effectLst>
              <a:softEdge rad="112500"/>
            </a:effectLst>
          </p:spPr>
        </p:pic>
        <p:pic>
          <p:nvPicPr>
            <p:cNvPr id="19" name="圖片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52523" y="4840803"/>
              <a:ext cx="1260000" cy="1260000"/>
            </a:xfrm>
            <a:prstGeom prst="rect">
              <a:avLst/>
            </a:prstGeom>
            <a:ln>
              <a:noFill/>
            </a:ln>
            <a:effectLst>
              <a:softEdge rad="112500"/>
            </a:effectLst>
          </p:spPr>
        </p:pic>
        <p:pic>
          <p:nvPicPr>
            <p:cNvPr id="20" name="圖片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39912" y="4840803"/>
              <a:ext cx="1260000" cy="1260000"/>
            </a:xfrm>
            <a:prstGeom prst="rect">
              <a:avLst/>
            </a:prstGeom>
            <a:ln>
              <a:noFill/>
            </a:ln>
            <a:effectLst>
              <a:softEdge rad="112500"/>
            </a:effectLst>
          </p:spPr>
        </p:pic>
        <p:pic>
          <p:nvPicPr>
            <p:cNvPr id="21" name="圖片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7301" y="4840803"/>
              <a:ext cx="1260000" cy="1260000"/>
            </a:xfrm>
            <a:prstGeom prst="rect">
              <a:avLst/>
            </a:prstGeom>
            <a:ln>
              <a:noFill/>
            </a:ln>
            <a:effectLst>
              <a:softEdge rad="112500"/>
            </a:effectLst>
          </p:spPr>
        </p:pic>
      </p:grpSp>
    </p:spTree>
    <p:extLst>
      <p:ext uri="{BB962C8B-B14F-4D97-AF65-F5344CB8AC3E}">
        <p14:creationId xmlns:p14="http://schemas.microsoft.com/office/powerpoint/2010/main" val="218171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270338" y="365125"/>
            <a:ext cx="8535375" cy="828000"/>
          </a:xfr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270338" y="1325530"/>
            <a:ext cx="8535375" cy="5118502"/>
          </a:xfrm>
        </p:spPr>
        <p:txBody>
          <a:bodyPr vert="eaVert"/>
          <a:lstStyle>
            <a:lvl1pPr>
              <a:lnSpc>
                <a:spcPct val="100000"/>
              </a:lnSpc>
              <a:spcBef>
                <a:spcPts val="0"/>
              </a:spcBef>
              <a:spcAft>
                <a:spcPts val="506"/>
              </a:spcAft>
              <a:defRPr/>
            </a:lvl1pPr>
            <a:lvl2pPr>
              <a:lnSpc>
                <a:spcPct val="100000"/>
              </a:lnSpc>
              <a:spcBef>
                <a:spcPts val="0"/>
              </a:spcBef>
              <a:spcAft>
                <a:spcPts val="506"/>
              </a:spcAft>
              <a:defRPr/>
            </a:lvl2pPr>
            <a:lvl3pPr>
              <a:lnSpc>
                <a:spcPct val="100000"/>
              </a:lnSpc>
              <a:spcBef>
                <a:spcPts val="0"/>
              </a:spcBef>
              <a:spcAft>
                <a:spcPts val="506"/>
              </a:spcAft>
              <a:defRPr/>
            </a:lvl3pPr>
            <a:lvl4pPr>
              <a:lnSpc>
                <a:spcPct val="100000"/>
              </a:lnSpc>
              <a:spcBef>
                <a:spcPts val="0"/>
              </a:spcBef>
              <a:spcAft>
                <a:spcPts val="506"/>
              </a:spcAft>
              <a:defRPr/>
            </a:lvl4pPr>
            <a:lvl5pPr>
              <a:lnSpc>
                <a:spcPct val="100000"/>
              </a:lnSpc>
              <a:spcBef>
                <a:spcPts val="0"/>
              </a:spcBef>
              <a:spcAft>
                <a:spcPts val="506"/>
              </a:spcAft>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739125" y="6462320"/>
            <a:ext cx="2126250" cy="252000"/>
          </a:xfrm>
          <a:prstGeom prst="rect">
            <a:avLst/>
          </a:prstGeom>
        </p:spPr>
        <p:txBody>
          <a:bodyPr/>
          <a:lstStyle/>
          <a:p>
            <a:pPr>
              <a:defRPr/>
            </a:pPr>
            <a:endParaRPr lang="en-US" altLang="zh-TW"/>
          </a:p>
        </p:txBody>
      </p:sp>
      <p:sp>
        <p:nvSpPr>
          <p:cNvPr id="5" name="頁尾版面配置區 4"/>
          <p:cNvSpPr>
            <a:spLocks noGrp="1"/>
          </p:cNvSpPr>
          <p:nvPr>
            <p:ph type="ftr" sz="quarter" idx="11"/>
          </p:nvPr>
        </p:nvSpPr>
        <p:spPr>
          <a:xfrm>
            <a:off x="7421625" y="6462320"/>
            <a:ext cx="2126250" cy="252000"/>
          </a:xfrm>
          <a:prstGeom prst="rect">
            <a:avLst/>
          </a:prstGeom>
        </p:spPr>
        <p:txBody>
          <a:bodyPr/>
          <a:lstStyle/>
          <a:p>
            <a:pPr>
              <a:defRPr/>
            </a:pPr>
            <a:endParaRPr lang="en-US" altLang="zh-TW"/>
          </a:p>
        </p:txBody>
      </p:sp>
      <p:sp>
        <p:nvSpPr>
          <p:cNvPr id="6" name="投影片編號版面配置區 5"/>
          <p:cNvSpPr>
            <a:spLocks noGrp="1"/>
          </p:cNvSpPr>
          <p:nvPr>
            <p:ph type="sldNum" sz="quarter" idx="12"/>
          </p:nvPr>
        </p:nvSpPr>
        <p:spPr>
          <a:xfrm>
            <a:off x="4080375" y="6462320"/>
            <a:ext cx="2126250" cy="252000"/>
          </a:xfrm>
        </p:spPr>
        <p:txBody>
          <a:bodyPr/>
          <a:lstStyle/>
          <a:p>
            <a:pPr>
              <a:defRPr/>
            </a:pPr>
            <a:fld id="{80E9EEDE-0F43-40E4-9941-C3D98684C812}" type="slidenum">
              <a:rPr lang="en-US" altLang="zh-TW" smtClean="0"/>
              <a:pPr>
                <a:defRPr/>
              </a:pPr>
              <a:t>‹#›</a:t>
            </a:fld>
            <a:endParaRPr lang="en-US" altLang="zh-TW"/>
          </a:p>
        </p:txBody>
      </p:sp>
      <p:sp>
        <p:nvSpPr>
          <p:cNvPr id="7" name="AutoShape 4"/>
          <p:cNvSpPr>
            <a:spLocks noChangeArrowheads="1"/>
          </p:cNvSpPr>
          <p:nvPr/>
        </p:nvSpPr>
        <p:spPr bwMode="auto">
          <a:xfrm>
            <a:off x="270337" y="1215994"/>
            <a:ext cx="805848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18733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61635" y="365125"/>
            <a:ext cx="2218134" cy="607890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07231" y="365125"/>
            <a:ext cx="6525816" cy="6078907"/>
          </a:xfrm>
        </p:spPr>
        <p:txBody>
          <a:bodyPr vert="eaVert"/>
          <a:lstStyle>
            <a:lvl1pPr>
              <a:lnSpc>
                <a:spcPct val="100000"/>
              </a:lnSpc>
              <a:spcBef>
                <a:spcPts val="0"/>
              </a:spcBef>
              <a:spcAft>
                <a:spcPts val="506"/>
              </a:spcAft>
              <a:defRPr/>
            </a:lvl1pPr>
            <a:lvl2pPr>
              <a:lnSpc>
                <a:spcPct val="100000"/>
              </a:lnSpc>
              <a:spcBef>
                <a:spcPts val="0"/>
              </a:spcBef>
              <a:spcAft>
                <a:spcPts val="506"/>
              </a:spcAft>
              <a:defRPr/>
            </a:lvl2pPr>
            <a:lvl3pPr>
              <a:lnSpc>
                <a:spcPct val="100000"/>
              </a:lnSpc>
              <a:spcBef>
                <a:spcPts val="0"/>
              </a:spcBef>
              <a:spcAft>
                <a:spcPts val="506"/>
              </a:spcAft>
              <a:defRPr/>
            </a:lvl3pPr>
            <a:lvl4pPr>
              <a:lnSpc>
                <a:spcPct val="100000"/>
              </a:lnSpc>
              <a:spcBef>
                <a:spcPts val="0"/>
              </a:spcBef>
              <a:spcAft>
                <a:spcPts val="506"/>
              </a:spcAft>
              <a:defRPr/>
            </a:lvl4pPr>
            <a:lvl5pPr>
              <a:lnSpc>
                <a:spcPct val="100000"/>
              </a:lnSpc>
              <a:spcBef>
                <a:spcPts val="0"/>
              </a:spcBef>
              <a:spcAft>
                <a:spcPts val="506"/>
              </a:spcAft>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a:xfrm>
            <a:off x="739125" y="6462320"/>
            <a:ext cx="2126250" cy="252000"/>
          </a:xfrm>
          <a:prstGeom prst="rect">
            <a:avLst/>
          </a:prstGeom>
        </p:spPr>
        <p:txBody>
          <a:bodyPr/>
          <a:lstStyle/>
          <a:p>
            <a:pPr>
              <a:defRPr/>
            </a:pPr>
            <a:endParaRPr lang="en-US" altLang="zh-TW"/>
          </a:p>
        </p:txBody>
      </p:sp>
      <p:sp>
        <p:nvSpPr>
          <p:cNvPr id="5" name="頁尾版面配置區 4"/>
          <p:cNvSpPr>
            <a:spLocks noGrp="1"/>
          </p:cNvSpPr>
          <p:nvPr>
            <p:ph type="ftr" sz="quarter" idx="11"/>
          </p:nvPr>
        </p:nvSpPr>
        <p:spPr>
          <a:xfrm>
            <a:off x="7421625" y="6462320"/>
            <a:ext cx="2126250" cy="252000"/>
          </a:xfrm>
          <a:prstGeom prst="rect">
            <a:avLst/>
          </a:prstGeom>
        </p:spPr>
        <p:txBody>
          <a:bodyPr/>
          <a:lstStyle/>
          <a:p>
            <a:pPr>
              <a:defRPr/>
            </a:pPr>
            <a:endParaRPr lang="en-US" altLang="zh-TW"/>
          </a:p>
        </p:txBody>
      </p:sp>
      <p:sp>
        <p:nvSpPr>
          <p:cNvPr id="6" name="投影片編號版面配置區 5"/>
          <p:cNvSpPr>
            <a:spLocks noGrp="1"/>
          </p:cNvSpPr>
          <p:nvPr>
            <p:ph type="sldNum" sz="quarter" idx="12"/>
          </p:nvPr>
        </p:nvSpPr>
        <p:spPr>
          <a:xfrm>
            <a:off x="4080375" y="6462320"/>
            <a:ext cx="2126250" cy="252000"/>
          </a:xfrm>
        </p:spPr>
        <p:txBody>
          <a:bodyPr/>
          <a:lstStyle/>
          <a:p>
            <a:pPr>
              <a:defRPr/>
            </a:pPr>
            <a:fld id="{E6D33C9E-2B6C-44AB-9F0A-EB0B8388E0D1}" type="slidenum">
              <a:rPr lang="en-US" altLang="zh-TW" smtClean="0"/>
              <a:pPr>
                <a:defRPr/>
              </a:pPr>
              <a:t>‹#›</a:t>
            </a:fld>
            <a:endParaRPr lang="en-US" altLang="zh-TW"/>
          </a:p>
        </p:txBody>
      </p:sp>
    </p:spTree>
    <p:extLst>
      <p:ext uri="{BB962C8B-B14F-4D97-AF65-F5344CB8AC3E}">
        <p14:creationId xmlns:p14="http://schemas.microsoft.com/office/powerpoint/2010/main" val="411897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69781" y="365125"/>
            <a:ext cx="8535375" cy="828000"/>
          </a:xfrm>
        </p:spPr>
        <p:txBody>
          <a:bodyPr/>
          <a:lstStyle/>
          <a:p>
            <a:r>
              <a:rPr lang="zh-TW" altLang="en-US"/>
              <a:t>按一下以編輯母片標題樣式</a:t>
            </a:r>
          </a:p>
        </p:txBody>
      </p:sp>
      <p:sp>
        <p:nvSpPr>
          <p:cNvPr id="3" name="內容版面配置區 2"/>
          <p:cNvSpPr>
            <a:spLocks noGrp="1"/>
          </p:cNvSpPr>
          <p:nvPr>
            <p:ph idx="1"/>
          </p:nvPr>
        </p:nvSpPr>
        <p:spPr>
          <a:xfrm>
            <a:off x="269781" y="1343025"/>
            <a:ext cx="8535375" cy="5101007"/>
          </a:xfrm>
        </p:spPr>
        <p:txBody>
          <a:bodyPr/>
          <a:lstStyle>
            <a:lvl1pPr marL="303768" indent="-303768">
              <a:lnSpc>
                <a:spcPct val="100000"/>
              </a:lnSpc>
              <a:spcBef>
                <a:spcPts val="0"/>
              </a:spcBef>
              <a:spcAft>
                <a:spcPts val="506"/>
              </a:spcAft>
              <a:defRPr/>
            </a:lvl1pPr>
            <a:lvl2pPr marL="607536" indent="-303768">
              <a:lnSpc>
                <a:spcPct val="100000"/>
              </a:lnSpc>
              <a:spcBef>
                <a:spcPts val="0"/>
              </a:spcBef>
              <a:spcAft>
                <a:spcPts val="506"/>
              </a:spcAft>
              <a:defRPr/>
            </a:lvl2pPr>
            <a:lvl3pPr marL="971161" indent="-303768">
              <a:lnSpc>
                <a:spcPct val="100000"/>
              </a:lnSpc>
              <a:spcBef>
                <a:spcPts val="0"/>
              </a:spcBef>
              <a:spcAft>
                <a:spcPts val="506"/>
              </a:spcAft>
              <a:defRPr/>
            </a:lvl3pPr>
            <a:lvl4pPr marL="1366956" indent="-303768">
              <a:lnSpc>
                <a:spcPct val="100000"/>
              </a:lnSpc>
              <a:spcBef>
                <a:spcPts val="0"/>
              </a:spcBef>
              <a:spcAft>
                <a:spcPts val="506"/>
              </a:spcAft>
              <a:defRPr/>
            </a:lvl4pPr>
            <a:lvl5pPr marL="1761854" indent="-303768">
              <a:lnSpc>
                <a:spcPct val="100000"/>
              </a:lnSpc>
              <a:spcBef>
                <a:spcPts val="0"/>
              </a:spcBef>
              <a:spcAft>
                <a:spcPts val="506"/>
              </a:spcAft>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a:xfrm>
            <a:off x="739125" y="6462320"/>
            <a:ext cx="2126250" cy="252000"/>
          </a:xfrm>
          <a:prstGeom prst="rect">
            <a:avLst/>
          </a:prstGeom>
        </p:spPr>
        <p:txBody>
          <a:bodyPr/>
          <a:lstStyle/>
          <a:p>
            <a:pPr>
              <a:defRPr/>
            </a:pPr>
            <a:endParaRPr lang="en-US" altLang="zh-TW"/>
          </a:p>
        </p:txBody>
      </p:sp>
      <p:sp>
        <p:nvSpPr>
          <p:cNvPr id="5" name="頁尾版面配置區 4"/>
          <p:cNvSpPr>
            <a:spLocks noGrp="1"/>
          </p:cNvSpPr>
          <p:nvPr>
            <p:ph type="ftr" sz="quarter" idx="11"/>
          </p:nvPr>
        </p:nvSpPr>
        <p:spPr>
          <a:xfrm>
            <a:off x="7421625" y="6462320"/>
            <a:ext cx="2126250" cy="252000"/>
          </a:xfrm>
          <a:prstGeom prst="rect">
            <a:avLst/>
          </a:prstGeom>
        </p:spPr>
        <p:txBody>
          <a:bodyPr/>
          <a:lstStyle/>
          <a:p>
            <a:pPr>
              <a:defRPr/>
            </a:pPr>
            <a:endParaRPr lang="en-US" altLang="zh-TW"/>
          </a:p>
        </p:txBody>
      </p:sp>
      <p:sp>
        <p:nvSpPr>
          <p:cNvPr id="6" name="投影片編號版面配置區 5"/>
          <p:cNvSpPr>
            <a:spLocks noGrp="1"/>
          </p:cNvSpPr>
          <p:nvPr>
            <p:ph type="sldNum" sz="quarter" idx="12"/>
          </p:nvPr>
        </p:nvSpPr>
        <p:spPr>
          <a:xfrm>
            <a:off x="4080375" y="6462320"/>
            <a:ext cx="2126250" cy="252000"/>
          </a:xfrm>
        </p:spPr>
        <p:txBody>
          <a:bodyPr/>
          <a:lstStyle>
            <a:lvl1pPr>
              <a:defRPr>
                <a:latin typeface="Calibri" panose="020F0502020204030204" pitchFamily="34" charset="0"/>
              </a:defRPr>
            </a:lvl1pPr>
          </a:lstStyle>
          <a:p>
            <a:pPr>
              <a:defRPr/>
            </a:pPr>
            <a:fld id="{596A2F0E-8731-49CC-BE7A-5B498F5CB027}" type="slidenum">
              <a:rPr lang="en-US" altLang="zh-TW" smtClean="0"/>
              <a:pPr>
                <a:defRPr/>
              </a:pPr>
              <a:t>‹#›</a:t>
            </a:fld>
            <a:endParaRPr lang="en-US" altLang="zh-TW"/>
          </a:p>
        </p:txBody>
      </p:sp>
      <p:sp>
        <p:nvSpPr>
          <p:cNvPr id="7" name="AutoShape 4"/>
          <p:cNvSpPr>
            <a:spLocks noChangeArrowheads="1"/>
          </p:cNvSpPr>
          <p:nvPr/>
        </p:nvSpPr>
        <p:spPr bwMode="auto">
          <a:xfrm>
            <a:off x="269781" y="1219451"/>
            <a:ext cx="8535375" cy="110874"/>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221378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873" y="1709739"/>
            <a:ext cx="8058488" cy="2852737"/>
          </a:xfrm>
        </p:spPr>
        <p:txBody>
          <a:bodyPr anchor="b"/>
          <a:lstStyle>
            <a:lvl1pPr>
              <a:defRPr sz="5063"/>
            </a:lvl1pPr>
          </a:lstStyle>
          <a:p>
            <a:r>
              <a:rPr lang="zh-TW" altLang="en-US"/>
              <a:t>按一下以編輯母片標題樣式</a:t>
            </a:r>
          </a:p>
        </p:txBody>
      </p:sp>
      <p:sp>
        <p:nvSpPr>
          <p:cNvPr id="3" name="文字版面配置區 2"/>
          <p:cNvSpPr>
            <a:spLocks noGrp="1"/>
          </p:cNvSpPr>
          <p:nvPr>
            <p:ph type="body" idx="1"/>
          </p:nvPr>
        </p:nvSpPr>
        <p:spPr>
          <a:xfrm>
            <a:off x="701873" y="4589464"/>
            <a:ext cx="8058488"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a:xfrm>
            <a:off x="739125" y="6462320"/>
            <a:ext cx="2126250" cy="252000"/>
          </a:xfrm>
          <a:prstGeom prst="rect">
            <a:avLst/>
          </a:prstGeom>
        </p:spPr>
        <p:txBody>
          <a:bodyPr/>
          <a:lstStyle/>
          <a:p>
            <a:pPr>
              <a:defRPr/>
            </a:pPr>
            <a:endParaRPr lang="en-US" altLang="zh-TW"/>
          </a:p>
        </p:txBody>
      </p:sp>
      <p:sp>
        <p:nvSpPr>
          <p:cNvPr id="5" name="頁尾版面配置區 4"/>
          <p:cNvSpPr>
            <a:spLocks noGrp="1"/>
          </p:cNvSpPr>
          <p:nvPr>
            <p:ph type="ftr" sz="quarter" idx="11"/>
          </p:nvPr>
        </p:nvSpPr>
        <p:spPr>
          <a:xfrm>
            <a:off x="7421625" y="6462320"/>
            <a:ext cx="2126250" cy="252000"/>
          </a:xfrm>
          <a:prstGeom prst="rect">
            <a:avLst/>
          </a:prstGeom>
        </p:spPr>
        <p:txBody>
          <a:bodyPr/>
          <a:lstStyle/>
          <a:p>
            <a:pPr>
              <a:defRPr/>
            </a:pPr>
            <a:endParaRPr lang="en-US" altLang="zh-TW"/>
          </a:p>
        </p:txBody>
      </p:sp>
      <p:sp>
        <p:nvSpPr>
          <p:cNvPr id="6" name="投影片編號版面配置區 5"/>
          <p:cNvSpPr>
            <a:spLocks noGrp="1"/>
          </p:cNvSpPr>
          <p:nvPr>
            <p:ph type="sldNum" sz="quarter" idx="12"/>
          </p:nvPr>
        </p:nvSpPr>
        <p:spPr>
          <a:xfrm>
            <a:off x="4080375" y="6462320"/>
            <a:ext cx="2126250" cy="252000"/>
          </a:xfrm>
        </p:spPr>
        <p:txBody>
          <a:bodyPr/>
          <a:lstStyle/>
          <a:p>
            <a:pPr>
              <a:defRPr/>
            </a:pPr>
            <a:fld id="{BCEE5A6F-C57E-4037-AF1D-3D54B3A93153}" type="slidenum">
              <a:rPr lang="en-US" altLang="zh-TW" smtClean="0"/>
              <a:pPr>
                <a:defRPr/>
              </a:pPr>
              <a:t>‹#›</a:t>
            </a:fld>
            <a:endParaRPr lang="en-US" altLang="zh-TW"/>
          </a:p>
        </p:txBody>
      </p:sp>
    </p:spTree>
    <p:extLst>
      <p:ext uri="{BB962C8B-B14F-4D97-AF65-F5344CB8AC3E}">
        <p14:creationId xmlns:p14="http://schemas.microsoft.com/office/powerpoint/2010/main" val="17836263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70338" y="365125"/>
            <a:ext cx="8535375" cy="828000"/>
          </a:xfrm>
        </p:spPr>
        <p:txBody>
          <a:bodyPr/>
          <a:lstStyle/>
          <a:p>
            <a:r>
              <a:rPr lang="zh-TW" altLang="en-US"/>
              <a:t>按一下以編輯母片標題樣式</a:t>
            </a:r>
          </a:p>
        </p:txBody>
      </p:sp>
      <p:sp>
        <p:nvSpPr>
          <p:cNvPr id="3" name="內容版面配置區 2"/>
          <p:cNvSpPr>
            <a:spLocks noGrp="1"/>
          </p:cNvSpPr>
          <p:nvPr>
            <p:ph sz="half" idx="1"/>
          </p:nvPr>
        </p:nvSpPr>
        <p:spPr>
          <a:xfrm>
            <a:off x="270338" y="1328988"/>
            <a:ext cx="4465125" cy="5115044"/>
          </a:xfrm>
        </p:spPr>
        <p:txBody>
          <a:bodyPr/>
          <a:lstStyle>
            <a:lvl1pPr>
              <a:lnSpc>
                <a:spcPct val="100000"/>
              </a:lnSpc>
              <a:spcBef>
                <a:spcPts val="0"/>
              </a:spcBef>
              <a:spcAft>
                <a:spcPts val="506"/>
              </a:spcAft>
              <a:defRPr/>
            </a:lvl1pPr>
            <a:lvl2pPr>
              <a:lnSpc>
                <a:spcPct val="100000"/>
              </a:lnSpc>
              <a:spcBef>
                <a:spcPts val="0"/>
              </a:spcBef>
              <a:spcAft>
                <a:spcPts val="506"/>
              </a:spcAft>
              <a:defRPr/>
            </a:lvl2pPr>
            <a:lvl3pPr>
              <a:lnSpc>
                <a:spcPct val="100000"/>
              </a:lnSpc>
              <a:spcBef>
                <a:spcPts val="0"/>
              </a:spcBef>
              <a:spcAft>
                <a:spcPts val="506"/>
              </a:spcAft>
              <a:defRPr/>
            </a:lvl3pPr>
            <a:lvl4pPr>
              <a:lnSpc>
                <a:spcPct val="100000"/>
              </a:lnSpc>
              <a:spcBef>
                <a:spcPts val="0"/>
              </a:spcBef>
              <a:spcAft>
                <a:spcPts val="506"/>
              </a:spcAft>
              <a:defRPr/>
            </a:lvl4pPr>
            <a:lvl5pPr>
              <a:lnSpc>
                <a:spcPct val="100000"/>
              </a:lnSpc>
              <a:spcBef>
                <a:spcPts val="0"/>
              </a:spcBef>
              <a:spcAft>
                <a:spcPts val="506"/>
              </a:spcAft>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77026" y="1328988"/>
            <a:ext cx="4465125" cy="5115044"/>
          </a:xfrm>
        </p:spPr>
        <p:txBody>
          <a:bodyPr/>
          <a:lstStyle>
            <a:lvl1pPr>
              <a:lnSpc>
                <a:spcPct val="100000"/>
              </a:lnSpc>
              <a:spcBef>
                <a:spcPts val="0"/>
              </a:spcBef>
              <a:spcAft>
                <a:spcPts val="506"/>
              </a:spcAft>
              <a:defRPr/>
            </a:lvl1pPr>
            <a:lvl2pPr>
              <a:lnSpc>
                <a:spcPct val="100000"/>
              </a:lnSpc>
              <a:spcBef>
                <a:spcPts val="0"/>
              </a:spcBef>
              <a:spcAft>
                <a:spcPts val="506"/>
              </a:spcAft>
              <a:defRPr/>
            </a:lvl2pPr>
            <a:lvl3pPr>
              <a:lnSpc>
                <a:spcPct val="100000"/>
              </a:lnSpc>
              <a:spcBef>
                <a:spcPts val="0"/>
              </a:spcBef>
              <a:spcAft>
                <a:spcPts val="506"/>
              </a:spcAft>
              <a:defRPr/>
            </a:lvl3pPr>
            <a:lvl4pPr>
              <a:lnSpc>
                <a:spcPct val="100000"/>
              </a:lnSpc>
              <a:spcBef>
                <a:spcPts val="0"/>
              </a:spcBef>
              <a:spcAft>
                <a:spcPts val="506"/>
              </a:spcAft>
              <a:defRPr/>
            </a:lvl4pPr>
            <a:lvl5pPr>
              <a:lnSpc>
                <a:spcPct val="100000"/>
              </a:lnSpc>
              <a:spcBef>
                <a:spcPts val="0"/>
              </a:spcBef>
              <a:spcAft>
                <a:spcPts val="506"/>
              </a:spcAft>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日期版面配置區 4"/>
          <p:cNvSpPr>
            <a:spLocks noGrp="1"/>
          </p:cNvSpPr>
          <p:nvPr>
            <p:ph type="dt" sz="half" idx="10"/>
          </p:nvPr>
        </p:nvSpPr>
        <p:spPr>
          <a:xfrm>
            <a:off x="739125" y="6462320"/>
            <a:ext cx="2126250" cy="252000"/>
          </a:xfrm>
          <a:prstGeom prst="rect">
            <a:avLst/>
          </a:prstGeom>
        </p:spPr>
        <p:txBody>
          <a:bodyPr/>
          <a:lstStyle/>
          <a:p>
            <a:pPr>
              <a:defRPr/>
            </a:pPr>
            <a:endParaRPr lang="en-US" altLang="zh-TW"/>
          </a:p>
        </p:txBody>
      </p:sp>
      <p:sp>
        <p:nvSpPr>
          <p:cNvPr id="6" name="頁尾版面配置區 5"/>
          <p:cNvSpPr>
            <a:spLocks noGrp="1"/>
          </p:cNvSpPr>
          <p:nvPr>
            <p:ph type="ftr" sz="quarter" idx="11"/>
          </p:nvPr>
        </p:nvSpPr>
        <p:spPr>
          <a:xfrm>
            <a:off x="7421625" y="6462320"/>
            <a:ext cx="2126250" cy="252000"/>
          </a:xfrm>
          <a:prstGeom prst="rect">
            <a:avLst/>
          </a:prstGeom>
        </p:spPr>
        <p:txBody>
          <a:bodyPr/>
          <a:lstStyle/>
          <a:p>
            <a:pPr>
              <a:defRPr/>
            </a:pPr>
            <a:endParaRPr lang="en-US" altLang="zh-TW"/>
          </a:p>
        </p:txBody>
      </p:sp>
      <p:sp>
        <p:nvSpPr>
          <p:cNvPr id="7" name="投影片編號版面配置區 6"/>
          <p:cNvSpPr>
            <a:spLocks noGrp="1"/>
          </p:cNvSpPr>
          <p:nvPr>
            <p:ph type="sldNum" sz="quarter" idx="12"/>
          </p:nvPr>
        </p:nvSpPr>
        <p:spPr>
          <a:xfrm>
            <a:off x="4080375" y="6462320"/>
            <a:ext cx="2126250" cy="252000"/>
          </a:xfrm>
        </p:spPr>
        <p:txBody>
          <a:bodyPr/>
          <a:lstStyle/>
          <a:p>
            <a:pPr>
              <a:defRPr/>
            </a:pPr>
            <a:fld id="{2CAE08BB-2D9E-4F6B-AEEA-4B7112C19449}" type="slidenum">
              <a:rPr lang="en-US" altLang="zh-TW" smtClean="0"/>
              <a:pPr>
                <a:defRPr/>
              </a:pPr>
              <a:t>‹#›</a:t>
            </a:fld>
            <a:endParaRPr lang="en-US" altLang="zh-TW"/>
          </a:p>
        </p:txBody>
      </p:sp>
      <p:sp>
        <p:nvSpPr>
          <p:cNvPr id="8" name="AutoShape 4"/>
          <p:cNvSpPr>
            <a:spLocks noChangeArrowheads="1"/>
          </p:cNvSpPr>
          <p:nvPr/>
        </p:nvSpPr>
        <p:spPr bwMode="auto">
          <a:xfrm>
            <a:off x="270338" y="1219452"/>
            <a:ext cx="8535375"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40700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270338" y="365125"/>
            <a:ext cx="8535375" cy="828000"/>
          </a:xfrm>
        </p:spPr>
        <p:txBody>
          <a:body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270337" y="1350963"/>
            <a:ext cx="4465125" cy="684000"/>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zh-TW" altLang="en-US"/>
              <a:t>編輯母片文字樣式</a:t>
            </a:r>
          </a:p>
        </p:txBody>
      </p:sp>
      <p:sp>
        <p:nvSpPr>
          <p:cNvPr id="4" name="內容版面配置區 3"/>
          <p:cNvSpPr>
            <a:spLocks noGrp="1"/>
          </p:cNvSpPr>
          <p:nvPr>
            <p:ph sz="half" idx="2"/>
          </p:nvPr>
        </p:nvSpPr>
        <p:spPr>
          <a:xfrm>
            <a:off x="270337" y="2056938"/>
            <a:ext cx="4465125" cy="438709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777026" y="1350963"/>
            <a:ext cx="4465125" cy="684000"/>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zh-TW" altLang="en-US"/>
              <a:t>編輯母片文字樣式</a:t>
            </a:r>
          </a:p>
        </p:txBody>
      </p:sp>
      <p:sp>
        <p:nvSpPr>
          <p:cNvPr id="6" name="內容版面配置區 5"/>
          <p:cNvSpPr>
            <a:spLocks noGrp="1"/>
          </p:cNvSpPr>
          <p:nvPr>
            <p:ph sz="quarter" idx="4"/>
          </p:nvPr>
        </p:nvSpPr>
        <p:spPr>
          <a:xfrm>
            <a:off x="4777026" y="2056938"/>
            <a:ext cx="4465125" cy="438709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a:xfrm>
            <a:off x="739125" y="6462320"/>
            <a:ext cx="2126250" cy="252000"/>
          </a:xfrm>
          <a:prstGeom prst="rect">
            <a:avLst/>
          </a:prstGeom>
        </p:spPr>
        <p:txBody>
          <a:bodyPr/>
          <a:lstStyle/>
          <a:p>
            <a:pPr>
              <a:defRPr/>
            </a:pPr>
            <a:endParaRPr lang="en-US" altLang="zh-TW"/>
          </a:p>
        </p:txBody>
      </p:sp>
      <p:sp>
        <p:nvSpPr>
          <p:cNvPr id="8" name="頁尾版面配置區 7"/>
          <p:cNvSpPr>
            <a:spLocks noGrp="1"/>
          </p:cNvSpPr>
          <p:nvPr>
            <p:ph type="ftr" sz="quarter" idx="11"/>
          </p:nvPr>
        </p:nvSpPr>
        <p:spPr>
          <a:xfrm>
            <a:off x="7421625" y="6462320"/>
            <a:ext cx="2126250" cy="252000"/>
          </a:xfrm>
          <a:prstGeom prst="rect">
            <a:avLst/>
          </a:prstGeom>
        </p:spPr>
        <p:txBody>
          <a:bodyPr/>
          <a:lstStyle/>
          <a:p>
            <a:pPr>
              <a:defRPr/>
            </a:pPr>
            <a:endParaRPr lang="en-US" altLang="zh-TW"/>
          </a:p>
        </p:txBody>
      </p:sp>
      <p:sp>
        <p:nvSpPr>
          <p:cNvPr id="9" name="投影片編號版面配置區 8"/>
          <p:cNvSpPr>
            <a:spLocks noGrp="1"/>
          </p:cNvSpPr>
          <p:nvPr>
            <p:ph type="sldNum" sz="quarter" idx="12"/>
          </p:nvPr>
        </p:nvSpPr>
        <p:spPr>
          <a:xfrm>
            <a:off x="4080375" y="6462320"/>
            <a:ext cx="2126250" cy="252000"/>
          </a:xfrm>
        </p:spPr>
        <p:txBody>
          <a:bodyPr/>
          <a:lstStyle/>
          <a:p>
            <a:pPr>
              <a:defRPr/>
            </a:pPr>
            <a:fld id="{50B7D087-BEF9-4B4A-9B9E-46EFD2C38283}" type="slidenum">
              <a:rPr lang="en-US" altLang="zh-TW" smtClean="0"/>
              <a:pPr>
                <a:defRPr/>
              </a:pPr>
              <a:t>‹#›</a:t>
            </a:fld>
            <a:endParaRPr lang="en-US" altLang="zh-TW"/>
          </a:p>
        </p:txBody>
      </p:sp>
      <p:sp>
        <p:nvSpPr>
          <p:cNvPr id="10" name="AutoShape 4"/>
          <p:cNvSpPr>
            <a:spLocks noChangeArrowheads="1"/>
          </p:cNvSpPr>
          <p:nvPr/>
        </p:nvSpPr>
        <p:spPr bwMode="auto">
          <a:xfrm>
            <a:off x="270338" y="1219452"/>
            <a:ext cx="8535375"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183207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270338" y="365125"/>
            <a:ext cx="8535375" cy="828000"/>
          </a:xfrm>
        </p:spPr>
        <p:txBody>
          <a:bodyPr/>
          <a:lstStyle/>
          <a:p>
            <a:r>
              <a:rPr lang="zh-TW" altLang="en-US"/>
              <a:t>按一下以編輯母片標題樣式</a:t>
            </a:r>
            <a:endParaRPr lang="zh-TW" altLang="en-US" dirty="0"/>
          </a:p>
        </p:txBody>
      </p:sp>
      <p:sp>
        <p:nvSpPr>
          <p:cNvPr id="3" name="日期版面配置區 2"/>
          <p:cNvSpPr>
            <a:spLocks noGrp="1"/>
          </p:cNvSpPr>
          <p:nvPr>
            <p:ph type="dt" sz="half" idx="10"/>
          </p:nvPr>
        </p:nvSpPr>
        <p:spPr>
          <a:xfrm>
            <a:off x="739125" y="6453176"/>
            <a:ext cx="2126250" cy="252000"/>
          </a:xfrm>
          <a:prstGeom prst="rect">
            <a:avLst/>
          </a:prstGeom>
        </p:spPr>
        <p:txBody>
          <a:bodyPr/>
          <a:lstStyle/>
          <a:p>
            <a:pPr>
              <a:defRPr/>
            </a:pPr>
            <a:endParaRPr lang="en-US" altLang="zh-TW"/>
          </a:p>
        </p:txBody>
      </p:sp>
      <p:sp>
        <p:nvSpPr>
          <p:cNvPr id="4" name="頁尾版面配置區 3"/>
          <p:cNvSpPr>
            <a:spLocks noGrp="1"/>
          </p:cNvSpPr>
          <p:nvPr>
            <p:ph type="ftr" sz="quarter" idx="11"/>
          </p:nvPr>
        </p:nvSpPr>
        <p:spPr>
          <a:xfrm>
            <a:off x="7421625" y="6453176"/>
            <a:ext cx="2126250" cy="252000"/>
          </a:xfrm>
          <a:prstGeom prst="rect">
            <a:avLst/>
          </a:prstGeom>
        </p:spPr>
        <p:txBody>
          <a:bodyPr/>
          <a:lstStyle/>
          <a:p>
            <a:pPr>
              <a:defRPr/>
            </a:pPr>
            <a:endParaRPr lang="en-US" altLang="zh-TW"/>
          </a:p>
        </p:txBody>
      </p:sp>
      <p:sp>
        <p:nvSpPr>
          <p:cNvPr id="5" name="投影片編號版面配置區 4"/>
          <p:cNvSpPr>
            <a:spLocks noGrp="1"/>
          </p:cNvSpPr>
          <p:nvPr>
            <p:ph type="sldNum" sz="quarter" idx="12"/>
          </p:nvPr>
        </p:nvSpPr>
        <p:spPr>
          <a:xfrm>
            <a:off x="4080375" y="6453176"/>
            <a:ext cx="2126250" cy="252000"/>
          </a:xfrm>
        </p:spPr>
        <p:txBody>
          <a:bodyPr/>
          <a:lstStyle/>
          <a:p>
            <a:pPr>
              <a:defRPr/>
            </a:pPr>
            <a:fld id="{BC7E988C-BE2C-4D0B-92D1-24199DA3549F}" type="slidenum">
              <a:rPr lang="en-US" altLang="zh-TW" smtClean="0"/>
              <a:pPr>
                <a:defRPr/>
              </a:pPr>
              <a:t>‹#›</a:t>
            </a:fld>
            <a:endParaRPr lang="en-US" altLang="zh-TW"/>
          </a:p>
        </p:txBody>
      </p:sp>
      <p:sp>
        <p:nvSpPr>
          <p:cNvPr id="6" name="AutoShape 4"/>
          <p:cNvSpPr>
            <a:spLocks noChangeArrowheads="1"/>
          </p:cNvSpPr>
          <p:nvPr/>
        </p:nvSpPr>
        <p:spPr bwMode="auto">
          <a:xfrm>
            <a:off x="270338" y="1219452"/>
            <a:ext cx="8535375"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410768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739125" y="6453176"/>
            <a:ext cx="2126250" cy="252000"/>
          </a:xfrm>
          <a:prstGeom prst="rect">
            <a:avLst/>
          </a:prstGeom>
        </p:spPr>
        <p:txBody>
          <a:bodyPr/>
          <a:lstStyle/>
          <a:p>
            <a:pPr>
              <a:defRPr/>
            </a:pPr>
            <a:endParaRPr lang="en-US" altLang="zh-TW"/>
          </a:p>
        </p:txBody>
      </p:sp>
      <p:sp>
        <p:nvSpPr>
          <p:cNvPr id="3" name="頁尾版面配置區 2"/>
          <p:cNvSpPr>
            <a:spLocks noGrp="1"/>
          </p:cNvSpPr>
          <p:nvPr>
            <p:ph type="ftr" sz="quarter" idx="11"/>
          </p:nvPr>
        </p:nvSpPr>
        <p:spPr>
          <a:xfrm>
            <a:off x="7421625" y="6453176"/>
            <a:ext cx="2126250" cy="252000"/>
          </a:xfrm>
          <a:prstGeom prst="rect">
            <a:avLst/>
          </a:prstGeom>
        </p:spPr>
        <p:txBody>
          <a:bodyPr/>
          <a:lstStyle/>
          <a:p>
            <a:pPr>
              <a:defRPr/>
            </a:pPr>
            <a:endParaRPr lang="en-US" altLang="zh-TW"/>
          </a:p>
        </p:txBody>
      </p:sp>
      <p:sp>
        <p:nvSpPr>
          <p:cNvPr id="4" name="投影片編號版面配置區 3"/>
          <p:cNvSpPr>
            <a:spLocks noGrp="1"/>
          </p:cNvSpPr>
          <p:nvPr>
            <p:ph type="sldNum" sz="quarter" idx="12"/>
          </p:nvPr>
        </p:nvSpPr>
        <p:spPr>
          <a:xfrm>
            <a:off x="4080375" y="6453176"/>
            <a:ext cx="2126250" cy="252000"/>
          </a:xfrm>
        </p:spPr>
        <p:txBody>
          <a:bodyPr/>
          <a:lstStyle/>
          <a:p>
            <a:pPr>
              <a:defRPr/>
            </a:pPr>
            <a:fld id="{6F9E8013-C2A2-499B-B413-2D3476E43824}" type="slidenum">
              <a:rPr lang="en-US" altLang="zh-TW" smtClean="0"/>
              <a:pPr>
                <a:defRPr/>
              </a:pPr>
              <a:t>‹#›</a:t>
            </a:fld>
            <a:endParaRPr lang="en-US" altLang="zh-TW"/>
          </a:p>
        </p:txBody>
      </p:sp>
      <p:sp>
        <p:nvSpPr>
          <p:cNvPr id="5" name="AutoShape 4"/>
          <p:cNvSpPr>
            <a:spLocks noChangeArrowheads="1"/>
          </p:cNvSpPr>
          <p:nvPr/>
        </p:nvSpPr>
        <p:spPr bwMode="auto">
          <a:xfrm>
            <a:off x="270338" y="1220401"/>
            <a:ext cx="8535375"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7030A0"/>
          </a:solidFill>
          <a:ln w="9525">
            <a:solidFill>
              <a:srgbClr val="7030A0"/>
            </a:solidFill>
            <a:round/>
            <a:headEnd/>
            <a:tailEnd/>
          </a:ln>
        </p:spPr>
        <p:txBody>
          <a:bodyPr/>
          <a:lstStyle/>
          <a:p>
            <a:endParaRPr lang="zh-TW" altLang="en-US">
              <a:latin typeface="+mn-ea"/>
              <a:ea typeface="+mn-ea"/>
            </a:endParaRPr>
          </a:p>
        </p:txBody>
      </p:sp>
    </p:spTree>
    <p:extLst>
      <p:ext uri="{BB962C8B-B14F-4D97-AF65-F5344CB8AC3E}">
        <p14:creationId xmlns:p14="http://schemas.microsoft.com/office/powerpoint/2010/main" val="349424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572" y="457200"/>
            <a:ext cx="3317825" cy="1600200"/>
          </a:xfrm>
        </p:spPr>
        <p:txBody>
          <a:bodyPr anchor="b"/>
          <a:lstStyle>
            <a:lvl1pPr>
              <a:defRPr sz="2700"/>
            </a:lvl1pPr>
          </a:lstStyle>
          <a:p>
            <a:r>
              <a:rPr lang="zh-TW" altLang="en-US"/>
              <a:t>按一下以編輯母片標題樣式</a:t>
            </a:r>
          </a:p>
        </p:txBody>
      </p:sp>
      <p:sp>
        <p:nvSpPr>
          <p:cNvPr id="3" name="內容版面配置區 2"/>
          <p:cNvSpPr>
            <a:spLocks noGrp="1"/>
          </p:cNvSpPr>
          <p:nvPr>
            <p:ph idx="1"/>
          </p:nvPr>
        </p:nvSpPr>
        <p:spPr>
          <a:xfrm>
            <a:off x="4373315" y="987425"/>
            <a:ext cx="5207794" cy="5608896"/>
          </a:xfrm>
        </p:spPr>
        <p:txBody>
          <a:bodyPr/>
          <a:lstStyle>
            <a:lvl1pPr>
              <a:lnSpc>
                <a:spcPct val="100000"/>
              </a:lnSpc>
              <a:spcBef>
                <a:spcPts val="0"/>
              </a:spcBef>
              <a:spcAft>
                <a:spcPts val="506"/>
              </a:spcAft>
              <a:defRPr sz="2700"/>
            </a:lvl1pPr>
            <a:lvl2pPr>
              <a:lnSpc>
                <a:spcPct val="100000"/>
              </a:lnSpc>
              <a:spcBef>
                <a:spcPts val="0"/>
              </a:spcBef>
              <a:spcAft>
                <a:spcPts val="506"/>
              </a:spcAft>
              <a:defRPr sz="2363"/>
            </a:lvl2pPr>
            <a:lvl3pPr>
              <a:lnSpc>
                <a:spcPct val="100000"/>
              </a:lnSpc>
              <a:spcBef>
                <a:spcPts val="0"/>
              </a:spcBef>
              <a:spcAft>
                <a:spcPts val="506"/>
              </a:spcAft>
              <a:defRPr sz="2025"/>
            </a:lvl3pPr>
            <a:lvl4pPr>
              <a:lnSpc>
                <a:spcPct val="100000"/>
              </a:lnSpc>
              <a:spcBef>
                <a:spcPts val="0"/>
              </a:spcBef>
              <a:spcAft>
                <a:spcPts val="506"/>
              </a:spcAft>
              <a:defRPr sz="1688"/>
            </a:lvl4pPr>
            <a:lvl5pPr>
              <a:lnSpc>
                <a:spcPct val="100000"/>
              </a:lnSpc>
              <a:spcBef>
                <a:spcPts val="0"/>
              </a:spcBef>
              <a:spcAft>
                <a:spcPts val="506"/>
              </a:spcAft>
              <a:defRPr sz="1688"/>
            </a:lvl5pPr>
            <a:lvl6pPr>
              <a:defRPr sz="1688"/>
            </a:lvl6pPr>
            <a:lvl7pPr>
              <a:defRPr sz="1688"/>
            </a:lvl7pPr>
            <a:lvl8pPr>
              <a:defRPr sz="1688"/>
            </a:lvl8pPr>
            <a:lvl9pPr>
              <a:defRPr sz="1688"/>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文字版面配置區 3"/>
          <p:cNvSpPr>
            <a:spLocks noGrp="1"/>
          </p:cNvSpPr>
          <p:nvPr>
            <p:ph type="body" sz="half" idx="2"/>
          </p:nvPr>
        </p:nvSpPr>
        <p:spPr>
          <a:xfrm>
            <a:off x="708572" y="2057400"/>
            <a:ext cx="3317825" cy="4386632"/>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zh-TW" altLang="en-US"/>
              <a:t>編輯母片文字樣式</a:t>
            </a:r>
          </a:p>
        </p:txBody>
      </p:sp>
      <p:sp>
        <p:nvSpPr>
          <p:cNvPr id="5" name="日期版面配置區 4"/>
          <p:cNvSpPr>
            <a:spLocks noGrp="1"/>
          </p:cNvSpPr>
          <p:nvPr>
            <p:ph type="dt" sz="half" idx="10"/>
          </p:nvPr>
        </p:nvSpPr>
        <p:spPr>
          <a:xfrm>
            <a:off x="739125" y="6453176"/>
            <a:ext cx="2126250" cy="252000"/>
          </a:xfrm>
          <a:prstGeom prst="rect">
            <a:avLst/>
          </a:prstGeom>
        </p:spPr>
        <p:txBody>
          <a:bodyPr/>
          <a:lstStyle/>
          <a:p>
            <a:pPr>
              <a:defRPr/>
            </a:pPr>
            <a:endParaRPr lang="en-US" altLang="zh-TW"/>
          </a:p>
        </p:txBody>
      </p:sp>
      <p:sp>
        <p:nvSpPr>
          <p:cNvPr id="6" name="頁尾版面配置區 5"/>
          <p:cNvSpPr>
            <a:spLocks noGrp="1"/>
          </p:cNvSpPr>
          <p:nvPr>
            <p:ph type="ftr" sz="quarter" idx="11"/>
          </p:nvPr>
        </p:nvSpPr>
        <p:spPr>
          <a:xfrm>
            <a:off x="7421625" y="6453176"/>
            <a:ext cx="2126250" cy="252000"/>
          </a:xfrm>
          <a:prstGeom prst="rect">
            <a:avLst/>
          </a:prstGeom>
        </p:spPr>
        <p:txBody>
          <a:bodyPr/>
          <a:lstStyle/>
          <a:p>
            <a:pPr>
              <a:defRPr/>
            </a:pPr>
            <a:endParaRPr lang="en-US" altLang="zh-TW"/>
          </a:p>
        </p:txBody>
      </p:sp>
      <p:sp>
        <p:nvSpPr>
          <p:cNvPr id="7" name="投影片編號版面配置區 6"/>
          <p:cNvSpPr>
            <a:spLocks noGrp="1"/>
          </p:cNvSpPr>
          <p:nvPr>
            <p:ph type="sldNum" sz="quarter" idx="12"/>
          </p:nvPr>
        </p:nvSpPr>
        <p:spPr>
          <a:xfrm>
            <a:off x="4080375" y="6453176"/>
            <a:ext cx="2126250" cy="252000"/>
          </a:xfrm>
        </p:spPr>
        <p:txBody>
          <a:bodyPr/>
          <a:lstStyle/>
          <a:p>
            <a:pPr>
              <a:defRPr/>
            </a:pPr>
            <a:fld id="{76E3BA59-FED1-4957-A56D-8F0C7915F749}" type="slidenum">
              <a:rPr lang="en-US" altLang="zh-TW" smtClean="0"/>
              <a:pPr>
                <a:defRPr/>
              </a:pPr>
              <a:t>‹#›</a:t>
            </a:fld>
            <a:endParaRPr lang="en-US" altLang="zh-TW"/>
          </a:p>
        </p:txBody>
      </p:sp>
    </p:spTree>
    <p:extLst>
      <p:ext uri="{BB962C8B-B14F-4D97-AF65-F5344CB8AC3E}">
        <p14:creationId xmlns:p14="http://schemas.microsoft.com/office/powerpoint/2010/main" val="140714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572" y="457200"/>
            <a:ext cx="3317825" cy="1600200"/>
          </a:xfrm>
        </p:spPr>
        <p:txBody>
          <a:bodyPr anchor="b"/>
          <a:lstStyle>
            <a:lvl1pPr>
              <a:defRPr sz="2700"/>
            </a:lvl1pPr>
          </a:lstStyle>
          <a:p>
            <a:r>
              <a:rPr lang="zh-TW" altLang="en-US"/>
              <a:t>按一下以編輯母片標題樣式</a:t>
            </a:r>
          </a:p>
        </p:txBody>
      </p:sp>
      <p:sp>
        <p:nvSpPr>
          <p:cNvPr id="3" name="圖片版面配置區 2"/>
          <p:cNvSpPr>
            <a:spLocks noGrp="1"/>
          </p:cNvSpPr>
          <p:nvPr>
            <p:ph type="pic" idx="1"/>
          </p:nvPr>
        </p:nvSpPr>
        <p:spPr>
          <a:xfrm>
            <a:off x="4373315" y="987426"/>
            <a:ext cx="5207794" cy="5456607"/>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r>
              <a:rPr lang="zh-TW" altLang="en-US"/>
              <a:t>按一下圖示以新增圖片</a:t>
            </a:r>
          </a:p>
        </p:txBody>
      </p:sp>
      <p:sp>
        <p:nvSpPr>
          <p:cNvPr id="4" name="文字版面配置區 3"/>
          <p:cNvSpPr>
            <a:spLocks noGrp="1"/>
          </p:cNvSpPr>
          <p:nvPr>
            <p:ph type="body" sz="half" idx="2"/>
          </p:nvPr>
        </p:nvSpPr>
        <p:spPr>
          <a:xfrm>
            <a:off x="708572" y="2057400"/>
            <a:ext cx="3317825" cy="4386632"/>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zh-TW" altLang="en-US"/>
              <a:t>編輯母片文字樣式</a:t>
            </a:r>
          </a:p>
        </p:txBody>
      </p:sp>
      <p:sp>
        <p:nvSpPr>
          <p:cNvPr id="5" name="日期版面配置區 4"/>
          <p:cNvSpPr>
            <a:spLocks noGrp="1"/>
          </p:cNvSpPr>
          <p:nvPr>
            <p:ph type="dt" sz="half" idx="10"/>
          </p:nvPr>
        </p:nvSpPr>
        <p:spPr>
          <a:xfrm>
            <a:off x="739125" y="6462320"/>
            <a:ext cx="2126250" cy="252000"/>
          </a:xfrm>
          <a:prstGeom prst="rect">
            <a:avLst/>
          </a:prstGeom>
        </p:spPr>
        <p:txBody>
          <a:bodyPr/>
          <a:lstStyle/>
          <a:p>
            <a:pPr>
              <a:defRPr/>
            </a:pPr>
            <a:endParaRPr lang="en-US" altLang="zh-TW"/>
          </a:p>
        </p:txBody>
      </p:sp>
      <p:sp>
        <p:nvSpPr>
          <p:cNvPr id="6" name="頁尾版面配置區 5"/>
          <p:cNvSpPr>
            <a:spLocks noGrp="1"/>
          </p:cNvSpPr>
          <p:nvPr>
            <p:ph type="ftr" sz="quarter" idx="11"/>
          </p:nvPr>
        </p:nvSpPr>
        <p:spPr>
          <a:xfrm>
            <a:off x="7421625" y="6462320"/>
            <a:ext cx="2126250" cy="252000"/>
          </a:xfrm>
          <a:prstGeom prst="rect">
            <a:avLst/>
          </a:prstGeom>
        </p:spPr>
        <p:txBody>
          <a:bodyPr/>
          <a:lstStyle/>
          <a:p>
            <a:pPr>
              <a:defRPr/>
            </a:pPr>
            <a:endParaRPr lang="en-US" altLang="zh-TW"/>
          </a:p>
        </p:txBody>
      </p:sp>
      <p:sp>
        <p:nvSpPr>
          <p:cNvPr id="7" name="投影片編號版面配置區 6"/>
          <p:cNvSpPr>
            <a:spLocks noGrp="1"/>
          </p:cNvSpPr>
          <p:nvPr>
            <p:ph type="sldNum" sz="quarter" idx="12"/>
          </p:nvPr>
        </p:nvSpPr>
        <p:spPr>
          <a:xfrm>
            <a:off x="4080375" y="6462320"/>
            <a:ext cx="2126250" cy="252000"/>
          </a:xfrm>
        </p:spPr>
        <p:txBody>
          <a:bodyPr/>
          <a:lstStyle/>
          <a:p>
            <a:pPr>
              <a:defRPr/>
            </a:pPr>
            <a:fld id="{09407269-2537-45B0-A984-CB74BDCB1BE2}" type="slidenum">
              <a:rPr lang="en-US" altLang="zh-TW" smtClean="0"/>
              <a:pPr>
                <a:defRPr/>
              </a:pPr>
              <a:t>‹#›</a:t>
            </a:fld>
            <a:endParaRPr lang="en-US" altLang="zh-TW"/>
          </a:p>
        </p:txBody>
      </p:sp>
    </p:spTree>
    <p:extLst>
      <p:ext uri="{BB962C8B-B14F-4D97-AF65-F5344CB8AC3E}">
        <p14:creationId xmlns:p14="http://schemas.microsoft.com/office/powerpoint/2010/main" val="386964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手繪多邊形 18"/>
          <p:cNvSpPr/>
          <p:nvPr/>
        </p:nvSpPr>
        <p:spPr>
          <a:xfrm>
            <a:off x="9039510" y="1"/>
            <a:ext cx="1243652" cy="4067033"/>
          </a:xfrm>
          <a:custGeom>
            <a:avLst/>
            <a:gdLst>
              <a:gd name="connsiteX0" fmla="*/ 1473958 w 1473958"/>
              <a:gd name="connsiteY0" fmla="*/ 0 h 4067033"/>
              <a:gd name="connsiteX1" fmla="*/ 0 w 1473958"/>
              <a:gd name="connsiteY1" fmla="*/ 0 h 4067033"/>
              <a:gd name="connsiteX2" fmla="*/ 873456 w 1473958"/>
              <a:gd name="connsiteY2" fmla="*/ 4067033 h 4067033"/>
              <a:gd name="connsiteX3" fmla="*/ 1473958 w 1473958"/>
              <a:gd name="connsiteY3" fmla="*/ 0 h 4067033"/>
            </a:gdLst>
            <a:ahLst/>
            <a:cxnLst>
              <a:cxn ang="0">
                <a:pos x="connsiteX0" y="connsiteY0"/>
              </a:cxn>
              <a:cxn ang="0">
                <a:pos x="connsiteX1" y="connsiteY1"/>
              </a:cxn>
              <a:cxn ang="0">
                <a:pos x="connsiteX2" y="connsiteY2"/>
              </a:cxn>
              <a:cxn ang="0">
                <a:pos x="connsiteX3" y="connsiteY3"/>
              </a:cxn>
            </a:cxnLst>
            <a:rect l="l" t="t" r="r" b="b"/>
            <a:pathLst>
              <a:path w="1473958" h="4067033">
                <a:moveTo>
                  <a:pt x="1473958" y="0"/>
                </a:moveTo>
                <a:lnTo>
                  <a:pt x="0" y="0"/>
                </a:lnTo>
                <a:lnTo>
                  <a:pt x="873456" y="4067033"/>
                </a:lnTo>
                <a:lnTo>
                  <a:pt x="1473958"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手繪多邊形 10"/>
          <p:cNvSpPr/>
          <p:nvPr/>
        </p:nvSpPr>
        <p:spPr>
          <a:xfrm>
            <a:off x="9184123" y="1"/>
            <a:ext cx="1105469" cy="6455391"/>
          </a:xfrm>
          <a:custGeom>
            <a:avLst/>
            <a:gdLst>
              <a:gd name="connsiteX0" fmla="*/ 1310185 w 1310185"/>
              <a:gd name="connsiteY0" fmla="*/ 0 h 6455391"/>
              <a:gd name="connsiteX1" fmla="*/ 0 w 1310185"/>
              <a:gd name="connsiteY1" fmla="*/ 6455391 h 6455391"/>
              <a:gd name="connsiteX2" fmla="*/ 1310185 w 1310185"/>
              <a:gd name="connsiteY2" fmla="*/ 6455391 h 6455391"/>
              <a:gd name="connsiteX3" fmla="*/ 1310185 w 1310185"/>
              <a:gd name="connsiteY3" fmla="*/ 0 h 6455391"/>
            </a:gdLst>
            <a:ahLst/>
            <a:cxnLst>
              <a:cxn ang="0">
                <a:pos x="connsiteX0" y="connsiteY0"/>
              </a:cxn>
              <a:cxn ang="0">
                <a:pos x="connsiteX1" y="connsiteY1"/>
              </a:cxn>
              <a:cxn ang="0">
                <a:pos x="connsiteX2" y="connsiteY2"/>
              </a:cxn>
              <a:cxn ang="0">
                <a:pos x="connsiteX3" y="connsiteY3"/>
              </a:cxn>
            </a:cxnLst>
            <a:rect l="l" t="t" r="r" b="b"/>
            <a:pathLst>
              <a:path w="1310185" h="6455391">
                <a:moveTo>
                  <a:pt x="1310185" y="0"/>
                </a:moveTo>
                <a:lnTo>
                  <a:pt x="0" y="6455391"/>
                </a:lnTo>
                <a:lnTo>
                  <a:pt x="1310185" y="6455391"/>
                </a:lnTo>
                <a:lnTo>
                  <a:pt x="1310185"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647001" y="187701"/>
            <a:ext cx="8201250" cy="6120000"/>
          </a:xfrm>
          <a:prstGeom prst="rect">
            <a:avLst/>
          </a:prstGeom>
          <a:solidFill>
            <a:schemeClr val="bg1"/>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0" y="6444032"/>
            <a:ext cx="10287000" cy="4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TW" sz="1688" b="1" dirty="0">
                <a:solidFill>
                  <a:schemeClr val="tx1"/>
                </a:solidFill>
                <a:latin typeface="Arial" panose="020B0604020202020204" pitchFamily="34" charset="0"/>
                <a:cs typeface="Arial" panose="020B0604020202020204" pitchFamily="34" charset="0"/>
              </a:rPr>
              <a:t>C</a:t>
            </a:r>
            <a:r>
              <a:rPr lang="en-US" altLang="zh-TW" sz="1688" b="1" dirty="0">
                <a:latin typeface="Arial" panose="020B0604020202020204" pitchFamily="34" charset="0"/>
                <a:cs typeface="Arial" panose="020B0604020202020204" pitchFamily="34" charset="0"/>
              </a:rPr>
              <a:t>hang </a:t>
            </a:r>
            <a:r>
              <a:rPr lang="en-US" altLang="zh-TW" sz="1688" b="1" dirty="0">
                <a:solidFill>
                  <a:schemeClr val="tx1"/>
                </a:solidFill>
                <a:latin typeface="Arial" panose="020B0604020202020204" pitchFamily="34" charset="0"/>
                <a:cs typeface="Arial" panose="020B0604020202020204" pitchFamily="34" charset="0"/>
              </a:rPr>
              <a:t>G</a:t>
            </a:r>
            <a:r>
              <a:rPr lang="en-US" altLang="zh-TW" sz="1688" b="1" dirty="0">
                <a:latin typeface="Arial" panose="020B0604020202020204" pitchFamily="34" charset="0"/>
                <a:cs typeface="Arial" panose="020B0604020202020204" pitchFamily="34" charset="0"/>
              </a:rPr>
              <a:t>ung </a:t>
            </a:r>
            <a:r>
              <a:rPr lang="en-US" altLang="zh-TW" sz="1688" b="1" dirty="0">
                <a:solidFill>
                  <a:schemeClr val="tx1"/>
                </a:solidFill>
                <a:latin typeface="Arial" panose="020B0604020202020204" pitchFamily="34" charset="0"/>
                <a:cs typeface="Arial" panose="020B0604020202020204" pitchFamily="34" charset="0"/>
              </a:rPr>
              <a:t>U</a:t>
            </a:r>
            <a:r>
              <a:rPr lang="en-US" altLang="zh-TW" sz="1688" b="1" dirty="0">
                <a:latin typeface="Arial" panose="020B0604020202020204" pitchFamily="34" charset="0"/>
                <a:cs typeface="Arial" panose="020B0604020202020204" pitchFamily="34" charset="0"/>
              </a:rPr>
              <a:t>niversity</a:t>
            </a:r>
            <a:endParaRPr lang="zh-TW" altLang="en-US" sz="1688" b="1" dirty="0">
              <a:latin typeface="Arial" panose="020B0604020202020204" pitchFamily="34" charset="0"/>
              <a:cs typeface="Arial" panose="020B0604020202020204" pitchFamily="34" charset="0"/>
            </a:endParaRPr>
          </a:p>
        </p:txBody>
      </p:sp>
      <p:sp>
        <p:nvSpPr>
          <p:cNvPr id="2" name="標題版面配置區 1"/>
          <p:cNvSpPr>
            <a:spLocks noGrp="1"/>
          </p:cNvSpPr>
          <p:nvPr>
            <p:ph type="title"/>
          </p:nvPr>
        </p:nvSpPr>
        <p:spPr>
          <a:xfrm>
            <a:off x="739125" y="365126"/>
            <a:ext cx="8059733" cy="1325563"/>
          </a:xfrm>
          <a:prstGeom prst="rect">
            <a:avLst/>
          </a:prstGeom>
        </p:spPr>
        <p:txBody>
          <a:bodyPr vert="horz" lIns="91440" tIns="45720" rIns="91440" bIns="45720" rtlCol="0" anchor="b">
            <a:normAutofit/>
          </a:bodyPr>
          <a:lstStyle/>
          <a:p>
            <a:r>
              <a:rPr lang="zh-TW" altLang="en-US" dirty="0"/>
              <a:t>按一下以編輯母片標題樣式</a:t>
            </a:r>
          </a:p>
        </p:txBody>
      </p:sp>
      <p:sp>
        <p:nvSpPr>
          <p:cNvPr id="3" name="文字版面配置區 2"/>
          <p:cNvSpPr>
            <a:spLocks noGrp="1"/>
          </p:cNvSpPr>
          <p:nvPr>
            <p:ph type="body" idx="1"/>
          </p:nvPr>
        </p:nvSpPr>
        <p:spPr>
          <a:xfrm>
            <a:off x="739125" y="1825625"/>
            <a:ext cx="8059733"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4080375" y="6444032"/>
            <a:ext cx="2126250" cy="252000"/>
          </a:xfrm>
          <a:prstGeom prst="rect">
            <a:avLst/>
          </a:prstGeom>
        </p:spPr>
        <p:txBody>
          <a:bodyPr vert="horz" lIns="91440" tIns="45720" rIns="91440" bIns="45720" rtlCol="0" anchor="ctr"/>
          <a:lstStyle>
            <a:lvl1pPr algn="ctr">
              <a:defRPr sz="1181">
                <a:solidFill>
                  <a:schemeClr val="tx1"/>
                </a:solidFill>
                <a:latin typeface="微軟正黑體" panose="020B0604030504040204" pitchFamily="34" charset="-120"/>
                <a:ea typeface="微軟正黑體" panose="020B0604030504040204" pitchFamily="34" charset="-120"/>
              </a:defRPr>
            </a:lvl1pPr>
          </a:lstStyle>
          <a:p>
            <a:pPr>
              <a:defRPr/>
            </a:pPr>
            <a:fld id="{BCEE5A6F-C57E-4037-AF1D-3D54B3A93153}" type="slidenum">
              <a:rPr lang="en-US" altLang="zh-TW" smtClean="0"/>
              <a:pPr>
                <a:defRPr/>
              </a:pPr>
              <a:t>‹#›</a:t>
            </a:fld>
            <a:endParaRPr lang="en-US" altLang="zh-TW"/>
          </a:p>
        </p:txBody>
      </p:sp>
      <p:pic>
        <p:nvPicPr>
          <p:cNvPr id="8" name="圖片 7"/>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9205711" y="50550"/>
            <a:ext cx="941625" cy="971105"/>
          </a:xfrm>
          <a:prstGeom prst="rect">
            <a:avLst/>
          </a:prstGeom>
        </p:spPr>
      </p:pic>
    </p:spTree>
    <p:extLst>
      <p:ext uri="{BB962C8B-B14F-4D97-AF65-F5344CB8AC3E}">
        <p14:creationId xmlns:p14="http://schemas.microsoft.com/office/powerpoint/2010/main" val="28056779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771571" rtl="0" eaLnBrk="1" latinLnBrk="0" hangingPunct="1">
        <a:lnSpc>
          <a:spcPct val="90000"/>
        </a:lnSpc>
        <a:spcBef>
          <a:spcPct val="0"/>
        </a:spcBef>
        <a:buNone/>
        <a:defRPr sz="3713" b="1" kern="1200">
          <a:solidFill>
            <a:srgbClr val="000099"/>
          </a:solidFill>
          <a:latin typeface="標楷體" panose="03000509000000000000" pitchFamily="65" charset="-120"/>
          <a:ea typeface="標楷體" panose="03000509000000000000" pitchFamily="65" charset="-120"/>
          <a:cs typeface="+mj-cs"/>
        </a:defRPr>
      </a:lvl1pPr>
    </p:titleStyle>
    <p:bodyStyle>
      <a:lvl1pPr marL="192893" indent="-192893" algn="l" defTabSz="771571" rtl="0" eaLnBrk="1" latinLnBrk="0" hangingPunct="1">
        <a:lnSpc>
          <a:spcPct val="90000"/>
        </a:lnSpc>
        <a:spcBef>
          <a:spcPts val="844"/>
        </a:spcBef>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578678" indent="-192893" algn="l" defTabSz="771571" rtl="0" eaLnBrk="1" latinLnBrk="0" hangingPunct="1">
        <a:lnSpc>
          <a:spcPct val="90000"/>
        </a:lnSpc>
        <a:spcBef>
          <a:spcPts val="422"/>
        </a:spcBef>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64463" indent="-192893" algn="l" defTabSz="771571" rtl="0" eaLnBrk="1" latinLnBrk="0" hangingPunct="1">
        <a:lnSpc>
          <a:spcPct val="90000"/>
        </a:lnSpc>
        <a:spcBef>
          <a:spcPts val="422"/>
        </a:spcBef>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50249" indent="-192893" algn="l" defTabSz="771571" rtl="0" eaLnBrk="1" latinLnBrk="0" hangingPunct="1">
        <a:lnSpc>
          <a:spcPct val="90000"/>
        </a:lnSpc>
        <a:spcBef>
          <a:spcPts val="422"/>
        </a:spcBef>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36034" indent="-192893" algn="l" defTabSz="771571" rtl="0" eaLnBrk="1" latinLnBrk="0" hangingPunct="1">
        <a:lnSpc>
          <a:spcPct val="90000"/>
        </a:lnSpc>
        <a:spcBef>
          <a:spcPts val="422"/>
        </a:spcBef>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zh-TW"/>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gulation.cgu.edu.tw/p/406-1057-58422,r1242.ph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gubenefit.cgu.edu.t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personnel.cgu.edu.tw/var/file/5/1005/img/2071/279260903.docx" TargetMode="External"/><Relationship Id="rId3" Type="http://schemas.openxmlformats.org/officeDocument/2006/relationships/notesSlide" Target="../notesSlides/notesSlide25.xml"/><Relationship Id="rId7" Type="http://schemas.openxmlformats.org/officeDocument/2006/relationships/hyperlink" Target="https://personnel.cgu.edu.tw/p/404-1005-31047.php?Lang=zh-tw"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hyperlink" Target="http://personnel.cgu.edu.tw/files/13-1010-31047.php?Lang=zh-tw" TargetMode="Externa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hyperlink" Target="http://law.moj.gov.tw/LawClass/LawAll.aspx?PCode=N003000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personnel.cgu.edu.tw/p/404-1005-38792.ph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gulation.cgu.edu.tw/p/1551-1057-58430.php?Lang=zh-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regulation.cgu.edu.tw/p/1551-1057-58464.php?Lang=zh-tw"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chprs.edu.tw/wSite/Control?function=IndexPa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763910" y="1615664"/>
            <a:ext cx="8058488" cy="2180396"/>
          </a:xfrm>
        </p:spPr>
        <p:txBody>
          <a:bodyPr>
            <a:normAutofit fontScale="90000"/>
          </a:bodyPr>
          <a:lstStyle/>
          <a:p>
            <a:pPr algn="ctr">
              <a:lnSpc>
                <a:spcPct val="120000"/>
              </a:lnSpc>
              <a:spcBef>
                <a:spcPts val="0"/>
              </a:spcBef>
            </a:pPr>
            <a:r>
              <a:rPr lang="en-US" altLang="zh-TW" sz="4000" dirty="0">
                <a:solidFill>
                  <a:srgbClr val="7030A0"/>
                </a:solidFill>
                <a:latin typeface="Arial Black" panose="020B0A04020102020204" pitchFamily="34" charset="0"/>
                <a:cs typeface="Calibri" panose="020F0502020204030204" pitchFamily="34" charset="0"/>
              </a:rPr>
              <a:t>113</a:t>
            </a:r>
            <a:r>
              <a:rPr lang="zh-TW" altLang="en-US" sz="4000" dirty="0">
                <a:solidFill>
                  <a:srgbClr val="7030A0"/>
                </a:solidFill>
                <a:latin typeface="Arial Black" panose="020B0A04020102020204" pitchFamily="34" charset="0"/>
              </a:rPr>
              <a:t>學年</a:t>
            </a:r>
            <a:r>
              <a:rPr lang="zh-TW" altLang="en-US" sz="4000" dirty="0" smtClean="0">
                <a:solidFill>
                  <a:srgbClr val="7030A0"/>
                </a:solidFill>
                <a:latin typeface="Arial Black" panose="020B0A04020102020204" pitchFamily="34" charset="0"/>
              </a:rPr>
              <a:t>度新進</a:t>
            </a:r>
            <a:r>
              <a:rPr lang="zh-TW" altLang="en-US" sz="4000" dirty="0">
                <a:solidFill>
                  <a:srgbClr val="7030A0"/>
                </a:solidFill>
                <a:latin typeface="Arial Black" panose="020B0A04020102020204" pitchFamily="34" charset="0"/>
              </a:rPr>
              <a:t>教師</a:t>
            </a:r>
            <a:r>
              <a:rPr lang="zh-TW" altLang="en-US" sz="4000" dirty="0" smtClean="0">
                <a:solidFill>
                  <a:srgbClr val="7030A0"/>
                </a:solidFill>
                <a:latin typeface="Arial Black" panose="020B0A04020102020204" pitchFamily="34" charset="0"/>
              </a:rPr>
              <a:t>研習</a:t>
            </a:r>
            <a:r>
              <a:rPr lang="en-US" altLang="zh-TW" sz="4000" dirty="0">
                <a:solidFill>
                  <a:srgbClr val="7030A0"/>
                </a:solidFill>
                <a:latin typeface="Arial Black" panose="020B0A04020102020204" pitchFamily="34" charset="0"/>
              </a:rPr>
              <a:t/>
            </a:r>
            <a:br>
              <a:rPr lang="en-US" altLang="zh-TW" sz="4000" dirty="0">
                <a:solidFill>
                  <a:srgbClr val="7030A0"/>
                </a:solidFill>
                <a:latin typeface="Arial Black" panose="020B0A04020102020204" pitchFamily="34" charset="0"/>
              </a:rPr>
            </a:br>
            <a:r>
              <a:rPr lang="zh-TW" altLang="en-US" sz="6700" dirty="0">
                <a:latin typeface="Arial Black" panose="020B0A04020102020204" pitchFamily="34" charset="0"/>
              </a:rPr>
              <a:t>長庚大學</a:t>
            </a:r>
            <a:r>
              <a:rPr lang="en-US" altLang="zh-TW" sz="5300" dirty="0" smtClean="0">
                <a:latin typeface="Arial Black" panose="020B0A04020102020204" pitchFamily="34" charset="0"/>
              </a:rPr>
              <a:t/>
            </a:r>
            <a:br>
              <a:rPr lang="en-US" altLang="zh-TW" sz="5300" dirty="0" smtClean="0">
                <a:latin typeface="Arial Black" panose="020B0A04020102020204" pitchFamily="34" charset="0"/>
              </a:rPr>
            </a:br>
            <a:r>
              <a:rPr lang="zh-TW" altLang="en-US" sz="6700" dirty="0" smtClean="0">
                <a:latin typeface="Arial Black" panose="020B0A04020102020204" pitchFamily="34" charset="0"/>
              </a:rPr>
              <a:t>人事相關作業介紹</a:t>
            </a:r>
            <a:endParaRPr lang="zh-TW" altLang="en-US" sz="5300" dirty="0">
              <a:latin typeface="Arial Black" panose="020B0A04020102020204" pitchFamily="34" charset="0"/>
            </a:endParaRPr>
          </a:p>
        </p:txBody>
      </p:sp>
      <p:sp>
        <p:nvSpPr>
          <p:cNvPr id="7" name="副標題 6"/>
          <p:cNvSpPr>
            <a:spLocks noGrp="1"/>
          </p:cNvSpPr>
          <p:nvPr>
            <p:ph type="body" idx="1"/>
          </p:nvPr>
        </p:nvSpPr>
        <p:spPr>
          <a:xfrm>
            <a:off x="763910" y="4509120"/>
            <a:ext cx="8058488" cy="1265783"/>
          </a:xfrm>
        </p:spPr>
        <p:txBody>
          <a:bodyPr>
            <a:normAutofit/>
          </a:bodyPr>
          <a:lstStyle/>
          <a:p>
            <a:pPr algn="ctr">
              <a:spcBef>
                <a:spcPts val="506"/>
              </a:spcBef>
            </a:pPr>
            <a:r>
              <a:rPr lang="zh-TW" altLang="en-US" sz="2800" dirty="0">
                <a:solidFill>
                  <a:schemeClr val="tx1"/>
                </a:solidFill>
              </a:rPr>
              <a:t>報告單位：人事室</a:t>
            </a:r>
            <a:endParaRPr lang="en-US" altLang="zh-TW"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43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18965" y="235581"/>
            <a:ext cx="9607550" cy="914400"/>
          </a:xfrm>
        </p:spPr>
        <p:txBody>
          <a:bodyPr/>
          <a:lstStyle/>
          <a:p>
            <a:pPr eaLnBrk="1" hangingPunct="1"/>
            <a:r>
              <a:rPr lang="zh-TW" altLang="en-US" dirty="0">
                <a:latin typeface="Times New Roman" pitchFamily="18" charset="0"/>
              </a:rPr>
              <a:t>教師評鑑</a:t>
            </a:r>
            <a:endParaRPr lang="en-US" altLang="zh-TW" dirty="0">
              <a:solidFill>
                <a:srgbClr val="C00000"/>
              </a:solidFill>
            </a:endParaRPr>
          </a:p>
        </p:txBody>
      </p:sp>
      <p:sp>
        <p:nvSpPr>
          <p:cNvPr id="15363" name="Rectangle 3"/>
          <p:cNvSpPr>
            <a:spLocks noGrp="1" noRot="1" noChangeArrowheads="1"/>
          </p:cNvSpPr>
          <p:nvPr>
            <p:ph idx="1"/>
          </p:nvPr>
        </p:nvSpPr>
        <p:spPr>
          <a:xfrm>
            <a:off x="318965" y="1340768"/>
            <a:ext cx="9000999" cy="4392487"/>
          </a:xfrm>
        </p:spPr>
        <p:txBody>
          <a:bodyPr/>
          <a:lstStyle/>
          <a:p>
            <a:r>
              <a:rPr lang="zh-TW" altLang="en-US" sz="3000" dirty="0"/>
              <a:t>依本校</a:t>
            </a:r>
            <a:r>
              <a:rPr lang="zh-TW" altLang="en-US" sz="3000" dirty="0">
                <a:latin typeface="+mj-ea"/>
              </a:rPr>
              <a:t>「教師適任性評量辦法」辦理</a:t>
            </a:r>
            <a:r>
              <a:rPr lang="zh-TW" altLang="en-US" sz="3000" dirty="0" smtClean="0">
                <a:latin typeface="+mj-ea"/>
              </a:rPr>
              <a:t>，</a:t>
            </a:r>
            <a:r>
              <a:rPr lang="zh-TW" altLang="en-US" sz="3000" dirty="0" smtClean="0">
                <a:latin typeface="+mj-ea"/>
              </a:rPr>
              <a:t>以</a:t>
            </a:r>
            <a:r>
              <a:rPr lang="zh-TW" altLang="en-US" sz="3000" dirty="0" smtClean="0"/>
              <a:t>維護及</a:t>
            </a:r>
            <a:r>
              <a:rPr lang="en-US" altLang="zh-TW" sz="3000" dirty="0" smtClean="0"/>
              <a:t/>
            </a:r>
            <a:br>
              <a:rPr lang="en-US" altLang="zh-TW" sz="3000" dirty="0" smtClean="0"/>
            </a:br>
            <a:r>
              <a:rPr lang="zh-TW" altLang="en-US" sz="3000" dirty="0" smtClean="0"/>
              <a:t>提升</a:t>
            </a:r>
            <a:r>
              <a:rPr lang="zh-TW" altLang="en-US" sz="3000" dirty="0"/>
              <a:t>教師教學、研究、輔導與服務品質。</a:t>
            </a:r>
          </a:p>
          <a:p>
            <a:pPr>
              <a:spcBef>
                <a:spcPts val="600"/>
              </a:spcBef>
            </a:pPr>
            <a:r>
              <a:rPr lang="zh-TW" altLang="en-US" sz="3000" dirty="0">
                <a:latin typeface="+mj-ea"/>
              </a:rPr>
              <a:t>評量時機</a:t>
            </a:r>
            <a:r>
              <a:rPr lang="en-US" altLang="zh-TW" sz="3000" dirty="0">
                <a:latin typeface="+mj-ea"/>
              </a:rPr>
              <a:t>:</a:t>
            </a:r>
          </a:p>
          <a:p>
            <a:pPr lvl="1">
              <a:buFont typeface="Wingdings" panose="05000000000000000000" pitchFamily="2" charset="2"/>
              <a:buChar char="Ø"/>
            </a:pPr>
            <a:r>
              <a:rPr lang="zh-TW" altLang="en-US" sz="2600" dirty="0">
                <a:latin typeface="+mj-ea"/>
              </a:rPr>
              <a:t>一般新進教師</a:t>
            </a:r>
            <a:r>
              <a:rPr lang="zh-TW" altLang="en-US" sz="2600" dirty="0">
                <a:latin typeface="+mj-ea"/>
                <a:ea typeface="+mj-ea"/>
              </a:rPr>
              <a:t>於到任後</a:t>
            </a:r>
            <a:r>
              <a:rPr lang="zh-TW" altLang="en-US" sz="2600" b="1" u="sng" dirty="0">
                <a:latin typeface="+mj-ea"/>
                <a:ea typeface="+mj-ea"/>
              </a:rPr>
              <a:t>滿三年</a:t>
            </a:r>
            <a:r>
              <a:rPr lang="zh-TW" altLang="en-US" sz="2600" dirty="0">
                <a:latin typeface="+mj-ea"/>
                <a:ea typeface="+mj-ea"/>
              </a:rPr>
              <a:t>納入評量。</a:t>
            </a:r>
            <a:endParaRPr lang="en-US" altLang="zh-TW" sz="2600" dirty="0">
              <a:latin typeface="+mj-ea"/>
              <a:ea typeface="+mj-ea"/>
            </a:endParaRPr>
          </a:p>
          <a:p>
            <a:pPr lvl="1">
              <a:spcBef>
                <a:spcPts val="600"/>
              </a:spcBef>
              <a:buFont typeface="Wingdings" panose="05000000000000000000" pitchFamily="2" charset="2"/>
              <a:buChar char="Ø"/>
            </a:pPr>
            <a:r>
              <a:rPr lang="zh-TW" altLang="en-US" sz="2600" dirty="0">
                <a:latin typeface="+mj-ea"/>
              </a:rPr>
              <a:t>臨床新進教師另依「臨床西醫教師服務準則」第</a:t>
            </a:r>
            <a:r>
              <a:rPr lang="en-US" altLang="zh-TW" sz="2600" dirty="0">
                <a:latin typeface="+mj-ea"/>
              </a:rPr>
              <a:t>6</a:t>
            </a:r>
            <a:r>
              <a:rPr lang="zh-TW" altLang="en-US" sz="2600" dirty="0">
                <a:latin typeface="+mj-ea"/>
              </a:rPr>
              <a:t>條規定，</a:t>
            </a:r>
            <a:r>
              <a:rPr lang="en-US" altLang="zh-TW" sz="2600" dirty="0">
                <a:latin typeface="+mj-ea"/>
              </a:rPr>
              <a:t/>
            </a:r>
            <a:br>
              <a:rPr lang="en-US" altLang="zh-TW" sz="2600" dirty="0">
                <a:latin typeface="+mj-ea"/>
              </a:rPr>
            </a:br>
            <a:r>
              <a:rPr lang="zh-TW" altLang="en-US" sz="2600" dirty="0">
                <a:latin typeface="+mj-ea"/>
              </a:rPr>
              <a:t>於到任後</a:t>
            </a:r>
            <a:r>
              <a:rPr lang="zh-TW" altLang="en-US" sz="2600" b="1" u="sng" dirty="0">
                <a:latin typeface="+mj-ea"/>
              </a:rPr>
              <a:t>滿五年</a:t>
            </a:r>
            <a:r>
              <a:rPr lang="zh-TW" altLang="en-US" sz="2600" dirty="0">
                <a:latin typeface="+mj-ea"/>
              </a:rPr>
              <a:t>納入評量。</a:t>
            </a:r>
            <a:r>
              <a:rPr lang="zh-TW" altLang="en-US" sz="2600" dirty="0">
                <a:latin typeface="+mj-ea"/>
                <a:ea typeface="+mj-ea"/>
              </a:rPr>
              <a:t> </a:t>
            </a:r>
            <a:endParaRPr lang="en-US" altLang="zh-TW" sz="2600" dirty="0">
              <a:latin typeface="標楷體" charset="0"/>
              <a:ea typeface="標楷體" charset="0"/>
            </a:endParaRPr>
          </a:p>
          <a:p>
            <a:pPr>
              <a:spcBef>
                <a:spcPts val="600"/>
              </a:spcBef>
            </a:pPr>
            <a:r>
              <a:rPr lang="zh-TW" altLang="en-US" sz="3000" dirty="0">
                <a:latin typeface="+mj-ea"/>
                <a:ea typeface="+mj-ea"/>
              </a:rPr>
              <a:t>評量週期</a:t>
            </a:r>
            <a:r>
              <a:rPr lang="en-US" altLang="zh-TW" sz="3000" dirty="0">
                <a:latin typeface="+mj-ea"/>
                <a:ea typeface="+mj-ea"/>
              </a:rPr>
              <a:t>:</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10</a:t>
            </a:fld>
            <a:endParaRPr lang="en-US" altLang="zh-TW"/>
          </a:p>
        </p:txBody>
      </p:sp>
      <p:graphicFrame>
        <p:nvGraphicFramePr>
          <p:cNvPr id="5" name="表格 4">
            <a:extLst>
              <a:ext uri="{FF2B5EF4-FFF2-40B4-BE49-F238E27FC236}">
                <a16:creationId xmlns:a16="http://schemas.microsoft.com/office/drawing/2014/main" xmlns="" id="{F77F32F9-59FC-4C65-B400-4C5022268A60}"/>
              </a:ext>
            </a:extLst>
          </p:cNvPr>
          <p:cNvGraphicFramePr>
            <a:graphicFrameLocks noGrp="1"/>
          </p:cNvGraphicFramePr>
          <p:nvPr>
            <p:extLst>
              <p:ext uri="{D42A27DB-BD31-4B8C-83A1-F6EECF244321}">
                <p14:modId xmlns:p14="http://schemas.microsoft.com/office/powerpoint/2010/main" val="652465218"/>
              </p:ext>
            </p:extLst>
          </p:nvPr>
        </p:nvGraphicFramePr>
        <p:xfrm>
          <a:off x="3055268" y="4526310"/>
          <a:ext cx="6162971" cy="1855020"/>
        </p:xfrm>
        <a:graphic>
          <a:graphicData uri="http://schemas.openxmlformats.org/drawingml/2006/table">
            <a:tbl>
              <a:tblPr firstRow="1" bandRow="1">
                <a:effectLst>
                  <a:outerShdw blurRad="50800" dist="50800" dir="2700000" algn="tl" rotWithShape="0">
                    <a:prstClr val="black">
                      <a:alpha val="40000"/>
                    </a:prstClr>
                  </a:outerShdw>
                </a:effectLst>
                <a:tableStyleId>{21E4AEA4-8DFA-4A89-87EB-49C32662AFE0}</a:tableStyleId>
              </a:tblPr>
              <a:tblGrid>
                <a:gridCol w="2389314">
                  <a:extLst>
                    <a:ext uri="{9D8B030D-6E8A-4147-A177-3AD203B41FA5}">
                      <a16:colId xmlns:a16="http://schemas.microsoft.com/office/drawing/2014/main" xmlns="" val="20000"/>
                    </a:ext>
                  </a:extLst>
                </a:gridCol>
                <a:gridCol w="1571126">
                  <a:extLst>
                    <a:ext uri="{9D8B030D-6E8A-4147-A177-3AD203B41FA5}">
                      <a16:colId xmlns:a16="http://schemas.microsoft.com/office/drawing/2014/main" xmlns="" val="20001"/>
                    </a:ext>
                  </a:extLst>
                </a:gridCol>
                <a:gridCol w="2202531">
                  <a:extLst>
                    <a:ext uri="{9D8B030D-6E8A-4147-A177-3AD203B41FA5}">
                      <a16:colId xmlns:a16="http://schemas.microsoft.com/office/drawing/2014/main" xmlns="" val="20002"/>
                    </a:ext>
                  </a:extLst>
                </a:gridCol>
              </a:tblGrid>
              <a:tr h="371004">
                <a:tc>
                  <a:txBody>
                    <a:bodyPr/>
                    <a:lstStyle/>
                    <a:p>
                      <a:pPr>
                        <a:lnSpc>
                          <a:spcPts val="2000"/>
                        </a:lnSpc>
                      </a:pPr>
                      <a:r>
                        <a:rPr lang="zh-TW" altLang="en-US" sz="2400" dirty="0">
                          <a:solidFill>
                            <a:schemeClr val="bg1"/>
                          </a:solidFill>
                        </a:rPr>
                        <a:t>職級</a:t>
                      </a:r>
                    </a:p>
                  </a:txBody>
                  <a:tcPr anchor="ctr"/>
                </a:tc>
                <a:tc>
                  <a:txBody>
                    <a:bodyPr/>
                    <a:lstStyle/>
                    <a:p>
                      <a:pPr algn="ctr">
                        <a:lnSpc>
                          <a:spcPts val="2000"/>
                        </a:lnSpc>
                      </a:pPr>
                      <a:r>
                        <a:rPr lang="zh-TW" altLang="en-US" sz="2400" dirty="0"/>
                        <a:t>評核頻率</a:t>
                      </a:r>
                      <a:endParaRPr lang="zh-TW" altLang="en-US" sz="2400" dirty="0">
                        <a:solidFill>
                          <a:schemeClr val="bg1"/>
                        </a:solidFill>
                      </a:endParaRPr>
                    </a:p>
                  </a:txBody>
                  <a:tcPr anchor="ctr"/>
                </a:tc>
                <a:tc>
                  <a:txBody>
                    <a:bodyPr/>
                    <a:lstStyle/>
                    <a:p>
                      <a:pPr algn="ctr">
                        <a:lnSpc>
                          <a:spcPts val="2000"/>
                        </a:lnSpc>
                      </a:pPr>
                      <a:r>
                        <a:rPr lang="zh-TW" altLang="en-US" sz="2400" dirty="0"/>
                        <a:t>連續通過</a:t>
                      </a:r>
                      <a:r>
                        <a:rPr lang="en-US" altLang="zh-TW" sz="2400" dirty="0"/>
                        <a:t>2</a:t>
                      </a:r>
                      <a:r>
                        <a:rPr lang="zh-TW" altLang="en-US" sz="2400" dirty="0"/>
                        <a:t>次</a:t>
                      </a:r>
                      <a:endParaRPr lang="zh-TW" altLang="en-US" sz="2400" dirty="0">
                        <a:solidFill>
                          <a:schemeClr val="bg1"/>
                        </a:solidFill>
                      </a:endParaRPr>
                    </a:p>
                  </a:txBody>
                  <a:tcPr anchor="ctr"/>
                </a:tc>
                <a:extLst>
                  <a:ext uri="{0D108BD9-81ED-4DB2-BD59-A6C34878D82A}">
                    <a16:rowId xmlns:a16="http://schemas.microsoft.com/office/drawing/2014/main" xmlns="" val="10000"/>
                  </a:ext>
                </a:extLst>
              </a:tr>
              <a:tr h="371004">
                <a:tc>
                  <a:txBody>
                    <a:bodyPr/>
                    <a:lstStyle/>
                    <a:p>
                      <a:pPr>
                        <a:lnSpc>
                          <a:spcPts val="2000"/>
                        </a:lnSpc>
                      </a:pPr>
                      <a:r>
                        <a:rPr lang="zh-TW" altLang="en-US" sz="2400" dirty="0">
                          <a:solidFill>
                            <a:srgbClr val="000308"/>
                          </a:solidFill>
                        </a:rPr>
                        <a:t>教授</a:t>
                      </a:r>
                    </a:p>
                  </a:txBody>
                  <a:tcPr anchor="ctr"/>
                </a:tc>
                <a:tc>
                  <a:txBody>
                    <a:bodyPr/>
                    <a:lstStyle/>
                    <a:p>
                      <a:pPr algn="ctr">
                        <a:lnSpc>
                          <a:spcPts val="2000"/>
                        </a:lnSpc>
                      </a:pPr>
                      <a:r>
                        <a:rPr lang="en-US" altLang="zh-TW" sz="2400" dirty="0">
                          <a:solidFill>
                            <a:srgbClr val="000308"/>
                          </a:solidFill>
                        </a:rPr>
                        <a:t>3</a:t>
                      </a:r>
                      <a:r>
                        <a:rPr lang="zh-TW" altLang="en-US" sz="2400" dirty="0">
                          <a:solidFill>
                            <a:srgbClr val="000308"/>
                          </a:solidFill>
                        </a:rPr>
                        <a:t>年</a:t>
                      </a:r>
                    </a:p>
                  </a:txBody>
                  <a:tcPr anchor="ctr"/>
                </a:tc>
                <a:tc>
                  <a:txBody>
                    <a:bodyPr/>
                    <a:lstStyle/>
                    <a:p>
                      <a:pPr algn="ctr">
                        <a:lnSpc>
                          <a:spcPts val="2000"/>
                        </a:lnSpc>
                      </a:pPr>
                      <a:r>
                        <a:rPr lang="en-US" altLang="zh-TW" sz="2400" dirty="0">
                          <a:solidFill>
                            <a:srgbClr val="000308"/>
                          </a:solidFill>
                        </a:rPr>
                        <a:t>5</a:t>
                      </a:r>
                      <a:r>
                        <a:rPr lang="zh-TW" altLang="en-US" sz="2400" dirty="0">
                          <a:solidFill>
                            <a:srgbClr val="000308"/>
                          </a:solidFill>
                        </a:rPr>
                        <a:t>年</a:t>
                      </a:r>
                    </a:p>
                  </a:txBody>
                  <a:tcPr anchor="ctr"/>
                </a:tc>
                <a:extLst>
                  <a:ext uri="{0D108BD9-81ED-4DB2-BD59-A6C34878D82A}">
                    <a16:rowId xmlns:a16="http://schemas.microsoft.com/office/drawing/2014/main" xmlns="" val="10001"/>
                  </a:ext>
                </a:extLst>
              </a:tr>
              <a:tr h="371004">
                <a:tc>
                  <a:txBody>
                    <a:bodyPr/>
                    <a:lstStyle/>
                    <a:p>
                      <a:pPr>
                        <a:lnSpc>
                          <a:spcPts val="2000"/>
                        </a:lnSpc>
                      </a:pPr>
                      <a:r>
                        <a:rPr lang="zh-TW" altLang="en-US" sz="2400" dirty="0">
                          <a:solidFill>
                            <a:srgbClr val="000308"/>
                          </a:solidFill>
                        </a:rPr>
                        <a:t>副教授</a:t>
                      </a:r>
                    </a:p>
                  </a:txBody>
                  <a:tcPr anchor="ctr"/>
                </a:tc>
                <a:tc>
                  <a:txBody>
                    <a:bodyPr/>
                    <a:lstStyle/>
                    <a:p>
                      <a:pPr algn="ctr">
                        <a:lnSpc>
                          <a:spcPts val="2000"/>
                        </a:lnSpc>
                      </a:pPr>
                      <a:r>
                        <a:rPr lang="en-US" altLang="zh-TW" sz="2400" dirty="0">
                          <a:solidFill>
                            <a:srgbClr val="000308"/>
                          </a:solidFill>
                        </a:rPr>
                        <a:t>2</a:t>
                      </a:r>
                      <a:r>
                        <a:rPr lang="zh-TW" altLang="en-US" sz="2400" dirty="0">
                          <a:solidFill>
                            <a:srgbClr val="000308"/>
                          </a:solidFill>
                        </a:rPr>
                        <a:t>年</a:t>
                      </a:r>
                    </a:p>
                  </a:txBody>
                  <a:tcPr anchor="ctr"/>
                </a:tc>
                <a:tc>
                  <a:txBody>
                    <a:bodyPr/>
                    <a:lstStyle/>
                    <a:p>
                      <a:pPr algn="ctr">
                        <a:lnSpc>
                          <a:spcPts val="2000"/>
                        </a:lnSpc>
                      </a:pPr>
                      <a:r>
                        <a:rPr lang="en-US" altLang="zh-TW" sz="2400" dirty="0">
                          <a:solidFill>
                            <a:srgbClr val="000308"/>
                          </a:solidFill>
                        </a:rPr>
                        <a:t>4</a:t>
                      </a:r>
                      <a:r>
                        <a:rPr lang="zh-TW" altLang="en-US" sz="2400" dirty="0">
                          <a:solidFill>
                            <a:srgbClr val="000308"/>
                          </a:solidFill>
                        </a:rPr>
                        <a:t>年</a:t>
                      </a:r>
                    </a:p>
                  </a:txBody>
                  <a:tcPr anchor="ctr"/>
                </a:tc>
                <a:extLst>
                  <a:ext uri="{0D108BD9-81ED-4DB2-BD59-A6C34878D82A}">
                    <a16:rowId xmlns:a16="http://schemas.microsoft.com/office/drawing/2014/main" xmlns="" val="10002"/>
                  </a:ext>
                </a:extLst>
              </a:tr>
              <a:tr h="371004">
                <a:tc>
                  <a:txBody>
                    <a:bodyPr/>
                    <a:lstStyle/>
                    <a:p>
                      <a:pPr>
                        <a:lnSpc>
                          <a:spcPts val="2000"/>
                        </a:lnSpc>
                      </a:pPr>
                      <a:r>
                        <a:rPr lang="zh-TW" altLang="en-US" sz="2400" dirty="0">
                          <a:solidFill>
                            <a:srgbClr val="000308"/>
                          </a:solidFill>
                        </a:rPr>
                        <a:t>助理教授、講師</a:t>
                      </a:r>
                    </a:p>
                  </a:txBody>
                  <a:tcPr anchor="ctr"/>
                </a:tc>
                <a:tc>
                  <a:txBody>
                    <a:bodyPr/>
                    <a:lstStyle/>
                    <a:p>
                      <a:pPr algn="ctr">
                        <a:lnSpc>
                          <a:spcPts val="2000"/>
                        </a:lnSpc>
                      </a:pPr>
                      <a:r>
                        <a:rPr lang="en-US" altLang="zh-TW" sz="2400" dirty="0">
                          <a:solidFill>
                            <a:srgbClr val="000308"/>
                          </a:solidFill>
                        </a:rPr>
                        <a:t>1</a:t>
                      </a:r>
                      <a:r>
                        <a:rPr lang="zh-TW" altLang="en-US" sz="2400" dirty="0">
                          <a:solidFill>
                            <a:srgbClr val="000308"/>
                          </a:solidFill>
                        </a:rPr>
                        <a:t>年</a:t>
                      </a:r>
                    </a:p>
                  </a:txBody>
                  <a:tcPr anchor="ctr"/>
                </a:tc>
                <a:tc>
                  <a:txBody>
                    <a:bodyPr/>
                    <a:lstStyle/>
                    <a:p>
                      <a:pPr algn="ctr">
                        <a:lnSpc>
                          <a:spcPts val="2000"/>
                        </a:lnSpc>
                      </a:pPr>
                      <a:r>
                        <a:rPr lang="en-US" altLang="zh-TW" sz="2400" dirty="0">
                          <a:solidFill>
                            <a:srgbClr val="000308"/>
                          </a:solidFill>
                        </a:rPr>
                        <a:t>2</a:t>
                      </a:r>
                      <a:r>
                        <a:rPr lang="zh-TW" altLang="en-US" sz="2400" dirty="0">
                          <a:solidFill>
                            <a:srgbClr val="000308"/>
                          </a:solidFill>
                        </a:rPr>
                        <a:t>年</a:t>
                      </a:r>
                    </a:p>
                  </a:txBody>
                  <a:tcPr anchor="ctr"/>
                </a:tc>
                <a:extLst>
                  <a:ext uri="{0D108BD9-81ED-4DB2-BD59-A6C34878D82A}">
                    <a16:rowId xmlns:a16="http://schemas.microsoft.com/office/drawing/2014/main" xmlns="" val="10003"/>
                  </a:ext>
                </a:extLst>
              </a:tr>
              <a:tr h="371004">
                <a:tc>
                  <a:txBody>
                    <a:bodyPr/>
                    <a:lstStyle/>
                    <a:p>
                      <a:pPr>
                        <a:lnSpc>
                          <a:spcPts val="2000"/>
                        </a:lnSpc>
                      </a:pPr>
                      <a:r>
                        <a:rPr lang="zh-TW" altLang="en-US" sz="2400" dirty="0">
                          <a:solidFill>
                            <a:srgbClr val="000308"/>
                          </a:solidFill>
                        </a:rPr>
                        <a:t>臨床教師</a:t>
                      </a:r>
                    </a:p>
                  </a:txBody>
                  <a:tcPr anchor="ctr">
                    <a:solidFill>
                      <a:schemeClr val="accent4">
                        <a:lumMod val="20000"/>
                        <a:lumOff val="80000"/>
                      </a:schemeClr>
                    </a:solidFill>
                  </a:tcPr>
                </a:tc>
                <a:tc>
                  <a:txBody>
                    <a:bodyPr/>
                    <a:lstStyle/>
                    <a:p>
                      <a:pPr algn="ctr">
                        <a:lnSpc>
                          <a:spcPts val="2000"/>
                        </a:lnSpc>
                      </a:pPr>
                      <a:r>
                        <a:rPr lang="en-US" altLang="zh-TW" sz="2400" dirty="0">
                          <a:solidFill>
                            <a:srgbClr val="000308"/>
                          </a:solidFill>
                        </a:rPr>
                        <a:t>3</a:t>
                      </a:r>
                      <a:r>
                        <a:rPr lang="zh-TW" altLang="en-US" sz="2400" dirty="0">
                          <a:solidFill>
                            <a:srgbClr val="000308"/>
                          </a:solidFill>
                        </a:rPr>
                        <a:t>年</a:t>
                      </a:r>
                    </a:p>
                  </a:txBody>
                  <a:tcPr anchor="ctr">
                    <a:solidFill>
                      <a:schemeClr val="accent4">
                        <a:lumMod val="20000"/>
                        <a:lumOff val="80000"/>
                      </a:schemeClr>
                    </a:solidFill>
                  </a:tcPr>
                </a:tc>
                <a:tc>
                  <a:txBody>
                    <a:bodyPr/>
                    <a:lstStyle/>
                    <a:p>
                      <a:pPr algn="ctr">
                        <a:lnSpc>
                          <a:spcPts val="2000"/>
                        </a:lnSpc>
                      </a:pPr>
                      <a:r>
                        <a:rPr lang="en-US" altLang="zh-TW" sz="2400" dirty="0">
                          <a:solidFill>
                            <a:srgbClr val="000308"/>
                          </a:solidFill>
                        </a:rPr>
                        <a:t>3</a:t>
                      </a:r>
                      <a:r>
                        <a:rPr lang="zh-TW" altLang="en-US" sz="2400" dirty="0">
                          <a:solidFill>
                            <a:srgbClr val="000308"/>
                          </a:solidFill>
                        </a:rPr>
                        <a:t>年</a:t>
                      </a:r>
                    </a:p>
                  </a:txBody>
                  <a:tcPr anchor="ctr">
                    <a:solidFill>
                      <a:schemeClr val="accent4">
                        <a:lumMod val="20000"/>
                        <a:lumOff val="80000"/>
                      </a:schemeClr>
                    </a:solidFill>
                  </a:tcPr>
                </a:tc>
                <a:extLst>
                  <a:ext uri="{0D108BD9-81ED-4DB2-BD59-A6C34878D82A}">
                    <a16:rowId xmlns:a16="http://schemas.microsoft.com/office/drawing/2014/main" xmlns="" val="10004"/>
                  </a:ext>
                </a:extLst>
              </a:tr>
            </a:tbl>
          </a:graphicData>
        </a:graphic>
      </p:graphicFrame>
      <p:sp>
        <p:nvSpPr>
          <p:cNvPr id="6" name="Rectangle 3">
            <a:extLst>
              <a:ext uri="{FF2B5EF4-FFF2-40B4-BE49-F238E27FC236}">
                <a16:creationId xmlns:a16="http://schemas.microsoft.com/office/drawing/2014/main" xmlns="" id="{18E07560-7A63-4D40-8608-5137EC55F01A}"/>
              </a:ext>
            </a:extLst>
          </p:cNvPr>
          <p:cNvSpPr txBox="1">
            <a:spLocks noRot="1" noChangeArrowheads="1"/>
          </p:cNvSpPr>
          <p:nvPr/>
        </p:nvSpPr>
        <p:spPr>
          <a:xfrm>
            <a:off x="606996" y="5202622"/>
            <a:ext cx="2160240" cy="1050888"/>
          </a:xfrm>
          <a:prstGeom prst="rect">
            <a:avLst/>
          </a:prstGeom>
        </p:spPr>
        <p:txBody>
          <a:bodyPr vert="horz" lIns="91440" tIns="45720" rIns="91440" bIns="45720" rtlCol="0">
            <a:normAutofit lnSpcReduction="10000"/>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pPr marL="0" indent="0">
              <a:spcBef>
                <a:spcPct val="0"/>
              </a:spcBef>
              <a:buNone/>
            </a:pPr>
            <a:r>
              <a:rPr lang="en-US" altLang="zh-TW" sz="2000" b="1" dirty="0">
                <a:latin typeface="標楷體" charset="0"/>
                <a:ea typeface="標楷體" charset="0"/>
              </a:rPr>
              <a:t>※</a:t>
            </a:r>
            <a:r>
              <a:rPr lang="zh-TW" altLang="en-US" sz="2000" b="1" dirty="0">
                <a:latin typeface="標楷體" charset="0"/>
                <a:ea typeface="標楷體" charset="0"/>
              </a:rPr>
              <a:t>評量未通過者，</a:t>
            </a:r>
            <a:r>
              <a:rPr lang="en-US" altLang="zh-TW" sz="2000" b="1" dirty="0">
                <a:latin typeface="標楷體" charset="0"/>
                <a:ea typeface="標楷體" charset="0"/>
              </a:rPr>
              <a:t/>
            </a:r>
            <a:br>
              <a:rPr lang="en-US" altLang="zh-TW" sz="2000" b="1" dirty="0">
                <a:latin typeface="標楷體" charset="0"/>
                <a:ea typeface="標楷體" charset="0"/>
              </a:rPr>
            </a:br>
            <a:r>
              <a:rPr lang="en-US" altLang="zh-TW" sz="2000" b="1" dirty="0">
                <a:latin typeface="標楷體" charset="0"/>
                <a:ea typeface="標楷體" charset="0"/>
              </a:rPr>
              <a:t>  </a:t>
            </a:r>
            <a:r>
              <a:rPr lang="zh-TW" altLang="en-US" sz="2000" b="1" dirty="0">
                <a:latin typeface="標楷體" charset="0"/>
                <a:ea typeface="標楷體" charset="0"/>
              </a:rPr>
              <a:t>次年需再接受  </a:t>
            </a:r>
            <a:r>
              <a:rPr lang="en-US" altLang="zh-TW" sz="2000" b="1" dirty="0">
                <a:latin typeface="標楷體" charset="0"/>
                <a:ea typeface="標楷體" charset="0"/>
              </a:rPr>
              <a:t/>
            </a:r>
            <a:br>
              <a:rPr lang="en-US" altLang="zh-TW" sz="2000" b="1" dirty="0">
                <a:latin typeface="標楷體" charset="0"/>
                <a:ea typeface="標楷體" charset="0"/>
              </a:rPr>
            </a:br>
            <a:r>
              <a:rPr lang="en-US" altLang="zh-TW" sz="2000" b="1" dirty="0">
                <a:latin typeface="標楷體" charset="0"/>
                <a:ea typeface="標楷體" charset="0"/>
              </a:rPr>
              <a:t>  </a:t>
            </a:r>
            <a:r>
              <a:rPr lang="zh-TW" altLang="en-US" sz="2000" b="1" dirty="0">
                <a:latin typeface="標楷體" charset="0"/>
                <a:ea typeface="標楷體" charset="0"/>
              </a:rPr>
              <a:t>評量。</a:t>
            </a:r>
          </a:p>
          <a:p>
            <a:endParaRPr lang="en-US" altLang="zh-TW" dirty="0"/>
          </a:p>
        </p:txBody>
      </p:sp>
    </p:spTree>
    <p:extLst>
      <p:ext uri="{BB962C8B-B14F-4D97-AF65-F5344CB8AC3E}">
        <p14:creationId xmlns:p14="http://schemas.microsoft.com/office/powerpoint/2010/main" val="1030968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18965" y="235581"/>
            <a:ext cx="9607550" cy="914400"/>
          </a:xfrm>
        </p:spPr>
        <p:txBody>
          <a:bodyPr/>
          <a:lstStyle/>
          <a:p>
            <a:r>
              <a:rPr lang="zh-TW" altLang="en-US" dirty="0">
                <a:latin typeface="Times New Roman" pitchFamily="18" charset="0"/>
              </a:rPr>
              <a:t>免接受評量條件 </a:t>
            </a:r>
            <a:r>
              <a:rPr lang="zh-TW" altLang="en-US" dirty="0">
                <a:solidFill>
                  <a:srgbClr val="C00000"/>
                </a:solidFill>
              </a:rPr>
              <a:t>單次申請</a:t>
            </a:r>
            <a:endParaRPr lang="en-US" altLang="zh-TW" dirty="0">
              <a:solidFill>
                <a:srgbClr val="C00000"/>
              </a:solidFill>
            </a:endParaRPr>
          </a:p>
        </p:txBody>
      </p:sp>
      <p:sp>
        <p:nvSpPr>
          <p:cNvPr id="15363" name="Rectangle 3"/>
          <p:cNvSpPr>
            <a:spLocks noGrp="1" noRot="1" noChangeArrowheads="1"/>
          </p:cNvSpPr>
          <p:nvPr>
            <p:ph idx="1"/>
          </p:nvPr>
        </p:nvSpPr>
        <p:spPr>
          <a:xfrm>
            <a:off x="318965" y="1412777"/>
            <a:ext cx="9000999" cy="5049543"/>
          </a:xfrm>
        </p:spPr>
        <p:txBody>
          <a:bodyPr>
            <a:normAutofit fontScale="92500" lnSpcReduction="10000"/>
          </a:bodyPr>
          <a:lstStyle/>
          <a:p>
            <a:pPr marL="0" indent="0">
              <a:buNone/>
            </a:pPr>
            <a:r>
              <a:rPr lang="zh-TW" altLang="en-US" dirty="0">
                <a:latin typeface="Times New Roman" panose="02020603050405020304" pitchFamily="18" charset="0"/>
                <a:cs typeface="Times New Roman" panose="02020603050405020304" pitchFamily="18" charset="0"/>
              </a:rPr>
              <a:t>本校各級專任教師評量三年內期間符合下列條件之ㄧ者，該次得免接受評量。</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獲聘為本校特聘講座、講座或特聘教授期間。</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獲教育部教學奬項或教學實踐研究計畫。</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獲本校優良教師教學獎、傑出教學獎、研究獎、傑出研究獎。</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曾執行國科會或國衛院計畫，且符合以下條件之一者：</a:t>
            </a:r>
          </a:p>
          <a:p>
            <a:pPr marL="760968" lvl="1" indent="-457200">
              <a:buFont typeface="+mj-lt"/>
              <a:buAutoNum type="arabicPeriod"/>
            </a:pPr>
            <a:r>
              <a:rPr lang="zh-TW" altLang="en-US" dirty="0">
                <a:latin typeface="Times New Roman" panose="02020603050405020304" pitchFamily="18" charset="0"/>
                <a:cs typeface="Times New Roman" panose="02020603050405020304" pitchFamily="18" charset="0"/>
              </a:rPr>
              <a:t>發表「期刊影響係數」</a:t>
            </a:r>
            <a:r>
              <a:rPr lang="en-US" altLang="zh-TW" dirty="0">
                <a:latin typeface="Times New Roman" panose="02020603050405020304" pitchFamily="18" charset="0"/>
                <a:cs typeface="Times New Roman" panose="02020603050405020304" pitchFamily="18" charset="0"/>
              </a:rPr>
              <a:t>(Impact Factor</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IF)≧15 </a:t>
            </a:r>
            <a:r>
              <a:rPr lang="zh-TW" altLang="en-US" dirty="0">
                <a:latin typeface="Times New Roman" panose="02020603050405020304" pitchFamily="18" charset="0"/>
                <a:cs typeface="Times New Roman" panose="02020603050405020304" pitchFamily="18" charset="0"/>
              </a:rPr>
              <a:t>或領域排名＜ </a:t>
            </a:r>
            <a:r>
              <a:rPr lang="en-US" altLang="zh-TW" dirty="0">
                <a:latin typeface="Times New Roman" panose="02020603050405020304" pitchFamily="18" charset="0"/>
                <a:cs typeface="Times New Roman" panose="02020603050405020304" pitchFamily="18" charset="0"/>
              </a:rPr>
              <a:t>15%</a:t>
            </a:r>
            <a:r>
              <a:rPr lang="zh-TW" altLang="en-US" dirty="0">
                <a:latin typeface="Times New Roman" panose="02020603050405020304" pitchFamily="18" charset="0"/>
                <a:cs typeface="Times New Roman" panose="02020603050405020304" pitchFamily="18" charset="0"/>
              </a:rPr>
              <a:t>之第一或通訊作者原始論文一篇。 </a:t>
            </a:r>
            <a:endParaRPr lang="en-US" altLang="zh-TW" dirty="0">
              <a:latin typeface="Times New Roman" panose="02020603050405020304" pitchFamily="18" charset="0"/>
              <a:cs typeface="Times New Roman" panose="02020603050405020304" pitchFamily="18" charset="0"/>
            </a:endParaRPr>
          </a:p>
          <a:p>
            <a:pPr marL="760968" lvl="1" indent="-457200">
              <a:buFont typeface="+mj-lt"/>
              <a:buAutoNum type="arabicPeriod"/>
            </a:pPr>
            <a:r>
              <a:rPr lang="zh-TW" altLang="en-US" dirty="0">
                <a:latin typeface="Times New Roman" panose="02020603050405020304" pitchFamily="18" charset="0"/>
                <a:cs typeface="Times New Roman" panose="02020603050405020304" pitchFamily="18" charset="0"/>
              </a:rPr>
              <a:t>「研究表現指數」（</a:t>
            </a:r>
            <a:r>
              <a:rPr lang="en-US" altLang="zh-TW" dirty="0">
                <a:latin typeface="Times New Roman" panose="02020603050405020304" pitchFamily="18" charset="0"/>
                <a:cs typeface="Times New Roman" panose="02020603050405020304" pitchFamily="18" charset="0"/>
              </a:rPr>
              <a:t>Research Performance Index</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RPI</a:t>
            </a:r>
            <a:r>
              <a:rPr lang="zh-TW" altLang="en-US" dirty="0">
                <a:latin typeface="Times New Roman" panose="02020603050405020304" pitchFamily="18" charset="0"/>
                <a:cs typeface="Times New Roman" panose="02020603050405020304" pitchFamily="18" charset="0"/>
              </a:rPr>
              <a:t>）原始 分數≧</a:t>
            </a:r>
            <a:r>
              <a:rPr lang="en-US" altLang="zh-TW" dirty="0">
                <a:latin typeface="Times New Roman" panose="02020603050405020304" pitchFamily="18" charset="0"/>
                <a:cs typeface="Times New Roman" panose="02020603050405020304" pitchFamily="18" charset="0"/>
              </a:rPr>
              <a:t>120</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依醫學院研究評量計分方式計算</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760968" lvl="1" indent="-457200">
              <a:buFont typeface="+mj-lt"/>
              <a:buAutoNum type="arabicPeriod"/>
            </a:pPr>
            <a:r>
              <a:rPr lang="zh-TW" altLang="en-US" dirty="0">
                <a:latin typeface="Times New Roman" panose="02020603050405020304" pitchFamily="18" charset="0"/>
                <a:cs typeface="Times New Roman" panose="02020603050405020304" pitchFamily="18" charset="0"/>
              </a:rPr>
              <a:t>入選全球 </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頂尖科學家。</a:t>
            </a:r>
            <a:endParaRPr lang="en-US" altLang="zh-TW" dirty="0">
              <a:latin typeface="Times New Roman" panose="02020603050405020304" pitchFamily="18" charset="0"/>
              <a:cs typeface="Times New Roman" panose="02020603050405020304" pitchFamily="18" charset="0"/>
            </a:endParaRPr>
          </a:p>
          <a:p>
            <a:pPr marL="760968" lvl="1" indent="-457200">
              <a:buFont typeface="+mj-lt"/>
              <a:buAutoNum type="arabicPeriod"/>
            </a:pPr>
            <a:r>
              <a:rPr lang="zh-TW" altLang="en-US" dirty="0">
                <a:latin typeface="Times New Roman" panose="02020603050405020304" pitchFamily="18" charset="0"/>
                <a:cs typeface="Times New Roman" panose="02020603050405020304" pitchFamily="18" charset="0"/>
              </a:rPr>
              <a:t>年度「學科正規化引文影響力指標」</a:t>
            </a:r>
            <a:r>
              <a:rPr lang="en-US" altLang="zh-TW" dirty="0">
                <a:latin typeface="Times New Roman" panose="02020603050405020304" pitchFamily="18" charset="0"/>
                <a:cs typeface="Times New Roman" panose="02020603050405020304" pitchFamily="18" charset="0"/>
              </a:rPr>
              <a:t>(Category Normalized Citation Impact</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CNCI) </a:t>
            </a:r>
            <a:r>
              <a:rPr lang="zh-TW" altLang="en-US" dirty="0">
                <a:latin typeface="Times New Roman" panose="02020603050405020304" pitchFamily="18" charset="0"/>
                <a:cs typeface="Times New Roman" panose="02020603050405020304" pitchFamily="18" charset="0"/>
              </a:rPr>
              <a:t>曾高於 </a:t>
            </a:r>
            <a:r>
              <a:rPr lang="en-US" altLang="zh-TW" dirty="0">
                <a:latin typeface="Times New Roman" panose="02020603050405020304" pitchFamily="18" charset="0"/>
                <a:cs typeface="Times New Roman" panose="02020603050405020304" pitchFamily="18" charset="0"/>
              </a:rPr>
              <a:t>1.1</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11</a:t>
            </a:fld>
            <a:endParaRPr lang="en-US" altLang="zh-TW"/>
          </a:p>
        </p:txBody>
      </p:sp>
    </p:spTree>
    <p:extLst>
      <p:ext uri="{BB962C8B-B14F-4D97-AF65-F5344CB8AC3E}">
        <p14:creationId xmlns:p14="http://schemas.microsoft.com/office/powerpoint/2010/main" val="923609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18965" y="235581"/>
            <a:ext cx="9607550" cy="914400"/>
          </a:xfrm>
        </p:spPr>
        <p:txBody>
          <a:bodyPr/>
          <a:lstStyle/>
          <a:p>
            <a:r>
              <a:rPr lang="zh-TW" altLang="en-US" dirty="0">
                <a:latin typeface="Times New Roman" pitchFamily="18" charset="0"/>
              </a:rPr>
              <a:t>免接受評量條件 </a:t>
            </a:r>
            <a:r>
              <a:rPr lang="zh-TW" altLang="en-US" dirty="0">
                <a:solidFill>
                  <a:srgbClr val="C00000"/>
                </a:solidFill>
                <a:latin typeface="Times New Roman" pitchFamily="18" charset="0"/>
              </a:rPr>
              <a:t>永久</a:t>
            </a:r>
            <a:endParaRPr lang="en-US" altLang="zh-TW" dirty="0">
              <a:solidFill>
                <a:srgbClr val="C00000"/>
              </a:solidFill>
            </a:endParaRPr>
          </a:p>
        </p:txBody>
      </p:sp>
      <p:sp>
        <p:nvSpPr>
          <p:cNvPr id="15363" name="Rectangle 3"/>
          <p:cNvSpPr>
            <a:spLocks noGrp="1" noRot="1" noChangeArrowheads="1"/>
          </p:cNvSpPr>
          <p:nvPr>
            <p:ph idx="1"/>
          </p:nvPr>
        </p:nvSpPr>
        <p:spPr>
          <a:xfrm>
            <a:off x="318965" y="1412777"/>
            <a:ext cx="9000999" cy="4752527"/>
          </a:xfrm>
        </p:spPr>
        <p:txBody>
          <a:bodyPr>
            <a:normAutofit/>
          </a:bodyPr>
          <a:lstStyle/>
          <a:p>
            <a:r>
              <a:rPr lang="zh-TW" altLang="en-US" dirty="0">
                <a:latin typeface="Times New Roman" panose="02020603050405020304" pitchFamily="18" charset="0"/>
                <a:cs typeface="Times New Roman" panose="02020603050405020304" pitchFamily="18" charset="0"/>
              </a:rPr>
              <a:t>獲選為中央研究院院士等各國國家級院士。</a:t>
            </a:r>
          </a:p>
          <a:p>
            <a:r>
              <a:rPr lang="zh-TW" altLang="en-US" dirty="0">
                <a:latin typeface="Times New Roman" panose="02020603050405020304" pitchFamily="18" charset="0"/>
                <a:cs typeface="Times New Roman" panose="02020603050405020304" pitchFamily="18" charset="0"/>
              </a:rPr>
              <a:t>曾獲頒教育部學術獎、國家講座或其他同等級之學術榮譽或成就。</a:t>
            </a:r>
          </a:p>
          <a:p>
            <a:r>
              <a:rPr lang="zh-TW" altLang="en-US" dirty="0">
                <a:latin typeface="Times New Roman" panose="02020603050405020304" pitchFamily="18" charset="0"/>
                <a:cs typeface="Times New Roman" panose="02020603050405020304" pitchFamily="18" charset="0"/>
              </a:rPr>
              <a:t>曾獲得國科會傑出研究獎三次以上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含</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96</a:t>
            </a:r>
            <a:r>
              <a:rPr lang="zh-TW" altLang="en-US" dirty="0">
                <a:latin typeface="Times New Roman" panose="02020603050405020304" pitchFamily="18" charset="0"/>
                <a:cs typeface="Times New Roman" panose="02020603050405020304" pitchFamily="18" charset="0"/>
              </a:rPr>
              <a:t>學年以前）或曾獲得國科會傑出研究獎一次</a:t>
            </a:r>
            <a:r>
              <a:rPr lang="en-US" altLang="zh-TW" dirty="0">
                <a:latin typeface="Times New Roman" panose="02020603050405020304" pitchFamily="18" charset="0"/>
                <a:cs typeface="Times New Roman" panose="02020603050405020304" pitchFamily="18" charset="0"/>
              </a:rPr>
              <a:t>(96</a:t>
            </a:r>
            <a:r>
              <a:rPr lang="zh-TW" altLang="en-US" dirty="0">
                <a:latin typeface="Times New Roman" panose="02020603050405020304" pitchFamily="18" charset="0"/>
                <a:cs typeface="Times New Roman" panose="02020603050405020304" pitchFamily="18" charset="0"/>
              </a:rPr>
              <a:t>學年（含）以後</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p>
          <a:p>
            <a:r>
              <a:rPr lang="zh-TW" altLang="en-US" dirty="0">
                <a:latin typeface="Times New Roman" panose="02020603050405020304" pitchFamily="18" charset="0"/>
                <a:cs typeface="Times New Roman" panose="02020603050405020304" pitchFamily="18" charset="0"/>
              </a:rPr>
              <a:t>曾獲得國科會甲等研究獎十二次以上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含</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一次傑出研究獎相當於三次甲等研究獎</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p>
          <a:p>
            <a:r>
              <a:rPr lang="zh-TW" altLang="en-US" u="sng" dirty="0">
                <a:latin typeface="Times New Roman" panose="02020603050405020304" pitchFamily="18" charset="0"/>
                <a:cs typeface="Times New Roman" panose="02020603050405020304" pitchFamily="18" charset="0"/>
              </a:rPr>
              <a:t>教授</a:t>
            </a:r>
            <a:r>
              <a:rPr lang="zh-TW" altLang="en-US" dirty="0">
                <a:latin typeface="Times New Roman" panose="02020603050405020304" pitchFamily="18" charset="0"/>
                <a:cs typeface="Times New Roman" panose="02020603050405020304" pitchFamily="18" charset="0"/>
              </a:rPr>
              <a:t>曾擔任國科會專題計畫主持人十五計畫年以上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含</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p>
          <a:p>
            <a:r>
              <a:rPr lang="zh-TW" altLang="en-US" dirty="0">
                <a:latin typeface="Times New Roman" panose="02020603050405020304" pitchFamily="18" charset="0"/>
                <a:cs typeface="Times New Roman" panose="02020603050405020304" pitchFamily="18" charset="0"/>
              </a:rPr>
              <a:t>曾獲選為經研發處認定之高被引用學者。</a:t>
            </a:r>
          </a:p>
          <a:p>
            <a:r>
              <a:rPr lang="en-US" altLang="zh-TW" dirty="0">
                <a:latin typeface="Times New Roman" panose="02020603050405020304" pitchFamily="18" charset="0"/>
                <a:cs typeface="Times New Roman" panose="02020603050405020304" pitchFamily="18" charset="0"/>
              </a:rPr>
              <a:t>60</a:t>
            </a:r>
            <a:r>
              <a:rPr lang="zh-TW" altLang="en-US" dirty="0">
                <a:latin typeface="Times New Roman" panose="02020603050405020304" pitchFamily="18" charset="0"/>
                <a:cs typeface="Times New Roman" panose="02020603050405020304" pitchFamily="18" charset="0"/>
              </a:rPr>
              <a:t>歲以上（含）教師。</a:t>
            </a:r>
            <a:endParaRPr lang="zh-TW" altLang="en-US" dirty="0">
              <a:latin typeface="Times New Roman" panose="02020603050405020304" pitchFamily="18" charset="0"/>
              <a:ea typeface="+mj-ea"/>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12</a:t>
            </a:fld>
            <a:endParaRPr lang="en-US" altLang="zh-TW"/>
          </a:p>
        </p:txBody>
      </p:sp>
    </p:spTree>
    <p:extLst>
      <p:ext uri="{BB962C8B-B14F-4D97-AF65-F5344CB8AC3E}">
        <p14:creationId xmlns:p14="http://schemas.microsoft.com/office/powerpoint/2010/main" val="193592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免接受評量條件 </a:t>
            </a:r>
            <a:r>
              <a:rPr lang="zh-TW" altLang="en-US" dirty="0">
                <a:solidFill>
                  <a:srgbClr val="C00000"/>
                </a:solidFill>
                <a:latin typeface="標楷體" panose="03000509000000000000" pitchFamily="65" charset="-120"/>
                <a:ea typeface="標楷體" panose="03000509000000000000" pitchFamily="65" charset="-120"/>
              </a:rPr>
              <a:t>緩評、延後評量</a:t>
            </a:r>
            <a:endParaRPr lang="zh-TW" altLang="en-US" dirty="0"/>
          </a:p>
        </p:txBody>
      </p:sp>
      <p:sp>
        <p:nvSpPr>
          <p:cNvPr id="3" name="內容版面配置區 2"/>
          <p:cNvSpPr>
            <a:spLocks noGrp="1"/>
          </p:cNvSpPr>
          <p:nvPr>
            <p:ph idx="1"/>
          </p:nvPr>
        </p:nvSpPr>
        <p:spPr>
          <a:xfrm>
            <a:off x="269781" y="1551123"/>
            <a:ext cx="8535375" cy="3534061"/>
          </a:xfrm>
        </p:spPr>
        <p:txBody>
          <a:bodyPr/>
          <a:lstStyle/>
          <a:p>
            <a:pPr>
              <a:lnSpc>
                <a:spcPts val="3300"/>
              </a:lnSpc>
              <a:spcBef>
                <a:spcPts val="600"/>
              </a:spcBef>
              <a:spcAft>
                <a:spcPts val="600"/>
              </a:spcAft>
            </a:pPr>
            <a:r>
              <a:rPr lang="zh-TW" altLang="en-US" dirty="0"/>
              <a:t>懷孕或罹患中央健康保險署所公告重大傷病教師得申請延後一年評量。申請延後評量之教師應於公告評量年度三月底前提出申請，經校長簽准同意，並得延長其評量項目檢附資料之年限。</a:t>
            </a:r>
            <a:endParaRPr lang="en-US" altLang="zh-TW" dirty="0"/>
          </a:p>
          <a:p>
            <a:pPr>
              <a:lnSpc>
                <a:spcPts val="3300"/>
              </a:lnSpc>
              <a:spcBef>
                <a:spcPts val="600"/>
              </a:spcBef>
              <a:spcAft>
                <a:spcPts val="600"/>
              </a:spcAft>
            </a:pPr>
            <a:r>
              <a:rPr lang="zh-TW" altLang="en-US" dirty="0"/>
              <a:t>留職停薪之教師得予緩評。</a:t>
            </a:r>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13</a:t>
            </a:fld>
            <a:endParaRPr lang="en-US" altLang="zh-TW"/>
          </a:p>
        </p:txBody>
      </p:sp>
    </p:spTree>
    <p:extLst>
      <p:ext uri="{BB962C8B-B14F-4D97-AF65-F5344CB8AC3E}">
        <p14:creationId xmlns:p14="http://schemas.microsoft.com/office/powerpoint/2010/main" val="157526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適任性</a:t>
            </a:r>
            <a:r>
              <a:rPr lang="zh-TW" altLang="zh-TW" dirty="0"/>
              <a:t>評量</a:t>
            </a:r>
            <a:r>
              <a:rPr lang="zh-TW" altLang="en-US" dirty="0"/>
              <a:t> </a:t>
            </a:r>
            <a:r>
              <a:rPr lang="zh-TW" altLang="zh-TW" dirty="0">
                <a:solidFill>
                  <a:srgbClr val="C00000"/>
                </a:solidFill>
              </a:rPr>
              <a:t>作業</a:t>
            </a:r>
            <a:r>
              <a:rPr lang="zh-TW" altLang="zh-TW" dirty="0" smtClean="0">
                <a:solidFill>
                  <a:srgbClr val="C00000"/>
                </a:solidFill>
              </a:rPr>
              <a:t>流程</a:t>
            </a:r>
            <a:endParaRPr lang="zh-TW" altLang="en-US" dirty="0">
              <a:solidFill>
                <a:srgbClr val="C00000"/>
              </a:solidFill>
            </a:endParaRPr>
          </a:p>
        </p:txBody>
      </p:sp>
      <p:sp>
        <p:nvSpPr>
          <p:cNvPr id="3" name="內容版面配置區 2"/>
          <p:cNvSpPr>
            <a:spLocks noGrp="1"/>
          </p:cNvSpPr>
          <p:nvPr>
            <p:ph idx="1"/>
          </p:nvPr>
        </p:nvSpPr>
        <p:spPr>
          <a:xfrm>
            <a:off x="318964" y="1493658"/>
            <a:ext cx="9217024" cy="5101007"/>
          </a:xfrm>
        </p:spPr>
        <p:txBody>
          <a:bodyPr>
            <a:normAutofit/>
          </a:bodyPr>
          <a:lstStyle/>
          <a:p>
            <a:pPr>
              <a:spcAft>
                <a:spcPts val="1200"/>
              </a:spcAft>
            </a:pPr>
            <a:r>
              <a:rPr lang="zh-TW" altLang="en-US" dirty="0"/>
              <a:t>作業時程</a:t>
            </a:r>
            <a:r>
              <a:rPr lang="zh-TW" altLang="en-US" dirty="0" smtClean="0"/>
              <a:t>：</a:t>
            </a:r>
            <a:r>
              <a:rPr lang="zh-TW" altLang="zh-TW" dirty="0" smtClean="0"/>
              <a:t>人事室</a:t>
            </a:r>
            <a:r>
              <a:rPr lang="zh-TW" altLang="zh-TW" dirty="0"/>
              <a:t>於每年二月公告評量對象</a:t>
            </a:r>
            <a:r>
              <a:rPr lang="zh-TW" altLang="en-US" dirty="0" smtClean="0"/>
              <a:t>。</a:t>
            </a:r>
            <a:endParaRPr lang="en-US" altLang="zh-TW" dirty="0" smtClean="0"/>
          </a:p>
          <a:p>
            <a:r>
              <a:rPr lang="zh-TW" altLang="en-US" dirty="0" smtClean="0"/>
              <a:t>作業</a:t>
            </a:r>
            <a:r>
              <a:rPr lang="zh-TW" altLang="en-US" dirty="0"/>
              <a:t>方式</a:t>
            </a:r>
            <a:r>
              <a:rPr lang="zh-TW" altLang="en-US" dirty="0" smtClean="0"/>
              <a:t>：</a:t>
            </a:r>
            <a:endParaRPr lang="en-US" altLang="zh-TW" dirty="0" smtClean="0"/>
          </a:p>
          <a:p>
            <a:pPr lvl="1">
              <a:buFont typeface="Wingdings" panose="05000000000000000000" pitchFamily="2" charset="2"/>
              <a:buChar char="Ø"/>
            </a:pPr>
            <a:r>
              <a:rPr lang="zh-TW" altLang="en-US" sz="2800" dirty="0" smtClean="0"/>
              <a:t>一般教師：</a:t>
            </a:r>
            <a:r>
              <a:rPr lang="zh-TW" altLang="en-US" sz="2800" dirty="0" smtClean="0"/>
              <a:t>至</a:t>
            </a:r>
            <a:r>
              <a:rPr lang="zh-TW" altLang="zh-TW" sz="2800" dirty="0"/>
              <a:t>「</a:t>
            </a:r>
            <a:r>
              <a:rPr lang="zh-TW" altLang="en-US" sz="2800" dirty="0"/>
              <a:t>教師</a:t>
            </a:r>
            <a:r>
              <a:rPr lang="zh-TW" altLang="zh-TW" sz="2800" dirty="0"/>
              <a:t>適任性評</a:t>
            </a:r>
            <a:r>
              <a:rPr lang="zh-TW" altLang="en-US" sz="2800" dirty="0"/>
              <a:t>量資料彙整系統</a:t>
            </a:r>
            <a:r>
              <a:rPr lang="zh-TW" altLang="zh-TW" sz="2800" dirty="0"/>
              <a:t>」填寫</a:t>
            </a:r>
            <a:r>
              <a:rPr lang="zh-TW" altLang="en-US" sz="2800" dirty="0"/>
              <a:t>列印</a:t>
            </a:r>
            <a:r>
              <a:rPr lang="zh-TW" altLang="zh-TW" sz="2800" dirty="0"/>
              <a:t>並檢附相關文件</a:t>
            </a:r>
            <a:r>
              <a:rPr lang="zh-TW" altLang="en-US" sz="2800" dirty="0" smtClean="0"/>
              <a:t>。</a:t>
            </a:r>
            <a:endParaRPr lang="en-US" altLang="zh-TW" sz="2800" dirty="0" smtClean="0"/>
          </a:p>
          <a:p>
            <a:pPr lvl="1">
              <a:buFont typeface="Wingdings" panose="05000000000000000000" pitchFamily="2" charset="2"/>
              <a:buChar char="Ø"/>
            </a:pPr>
            <a:r>
              <a:rPr lang="zh-TW" altLang="en-US" sz="2800" dirty="0" smtClean="0"/>
              <a:t>臨床教師：由</a:t>
            </a:r>
            <a:r>
              <a:rPr lang="zh-TW" altLang="en-US" sz="2800" dirty="0" smtClean="0"/>
              <a:t>院</a:t>
            </a:r>
            <a:r>
              <a:rPr lang="zh-TW" altLang="en-US" sz="2800" dirty="0"/>
              <a:t>區教學部通知各專科秘書受評名單</a:t>
            </a:r>
            <a:r>
              <a:rPr lang="zh-TW" altLang="en-US" sz="2800" dirty="0" smtClean="0"/>
              <a:t>。由受</a:t>
            </a:r>
            <a:r>
              <a:rPr lang="zh-TW" altLang="en-US" sz="2800" dirty="0"/>
              <a:t>評教師填具「臨床教師適任性評量教學評核表」</a:t>
            </a:r>
            <a:r>
              <a:rPr lang="zh-TW" altLang="en-US" sz="2800" dirty="0" smtClean="0"/>
              <a:t>、「</a:t>
            </a:r>
            <a:r>
              <a:rPr lang="zh-TW" altLang="en-US" sz="2800" dirty="0"/>
              <a:t>臨床教師適任性評量論文評核表」及</a:t>
            </a:r>
            <a:r>
              <a:rPr lang="zh-TW" altLang="zh-TW" sz="2800" dirty="0"/>
              <a:t>檢附相關文件後</a:t>
            </a:r>
            <a:r>
              <a:rPr lang="zh-TW" altLang="zh-TW" sz="2800" dirty="0" smtClean="0"/>
              <a:t>，</a:t>
            </a:r>
            <a:r>
              <a:rPr lang="zh-TW" altLang="en-US" sz="2800" dirty="0" smtClean="0"/>
              <a:t>寄</a:t>
            </a:r>
            <a:r>
              <a:rPr lang="zh-TW" altLang="en-US" sz="2800" dirty="0"/>
              <a:t>回本校任教系所</a:t>
            </a:r>
            <a:r>
              <a:rPr lang="zh-TW" altLang="en-US" sz="2800" dirty="0" smtClean="0"/>
              <a:t>。</a:t>
            </a:r>
            <a:endParaRPr lang="en-US" altLang="zh-TW" sz="2800" dirty="0"/>
          </a:p>
          <a:p>
            <a:pPr>
              <a:spcBef>
                <a:spcPts val="600"/>
              </a:spcBef>
            </a:pPr>
            <a:r>
              <a:rPr lang="zh-TW" altLang="en-US" dirty="0" smtClean="0"/>
              <a:t>經</a:t>
            </a:r>
            <a:r>
              <a:rPr lang="zh-TW" altLang="zh-TW" dirty="0"/>
              <a:t>系所主管初核，院教評會複核，再送回</a:t>
            </a:r>
            <a:r>
              <a:rPr lang="zh-TW" altLang="zh-TW" dirty="0" smtClean="0"/>
              <a:t>人事室彙</a:t>
            </a:r>
            <a:r>
              <a:rPr lang="zh-TW" altLang="zh-TW" dirty="0"/>
              <a:t>總</a:t>
            </a:r>
            <a:r>
              <a:rPr lang="zh-TW" altLang="zh-TW" dirty="0" smtClean="0"/>
              <a:t>提報</a:t>
            </a:r>
            <a:r>
              <a:rPr lang="zh-TW" altLang="en-US" dirty="0" smtClean="0"/>
              <a:t>校</a:t>
            </a:r>
            <a:r>
              <a:rPr lang="zh-TW" altLang="en-US" dirty="0"/>
              <a:t>教評會</a:t>
            </a:r>
            <a:r>
              <a:rPr lang="zh-TW" altLang="zh-TW" dirty="0"/>
              <a:t>。</a:t>
            </a:r>
            <a:endParaRPr lang="en-US" altLang="zh-TW" dirty="0"/>
          </a:p>
          <a:p>
            <a:endParaRPr lang="zh-TW" altLang="en-US" dirty="0"/>
          </a:p>
        </p:txBody>
      </p:sp>
      <p:sp>
        <p:nvSpPr>
          <p:cNvPr id="4" name="投影片編號版面配置區 3"/>
          <p:cNvSpPr>
            <a:spLocks noGrp="1"/>
          </p:cNvSpPr>
          <p:nvPr>
            <p:ph type="sldNum" sz="quarter" idx="12"/>
          </p:nvPr>
        </p:nvSpPr>
        <p:spPr>
          <a:xfrm>
            <a:off x="4080375" y="6318304"/>
            <a:ext cx="2126250" cy="252000"/>
          </a:xfrm>
        </p:spPr>
        <p:txBody>
          <a:bodyPr/>
          <a:lstStyle/>
          <a:p>
            <a:pPr>
              <a:defRPr/>
            </a:pPr>
            <a:fld id="{596A2F0E-8731-49CC-BE7A-5B498F5CB027}" type="slidenum">
              <a:rPr lang="en-US" altLang="zh-TW" smtClean="0"/>
              <a:pPr>
                <a:defRPr/>
              </a:pPr>
              <a:t>14</a:t>
            </a:fld>
            <a:endParaRPr lang="en-US" altLang="zh-TW"/>
          </a:p>
        </p:txBody>
      </p:sp>
    </p:spTree>
    <p:extLst>
      <p:ext uri="{BB962C8B-B14F-4D97-AF65-F5344CB8AC3E}">
        <p14:creationId xmlns:p14="http://schemas.microsoft.com/office/powerpoint/2010/main" val="701339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zh-TW" altLang="en-US"/>
              <a:t>教師晉級 </a:t>
            </a:r>
          </a:p>
        </p:txBody>
      </p:sp>
      <p:sp>
        <p:nvSpPr>
          <p:cNvPr id="14339" name="Rectangle 3"/>
          <p:cNvSpPr>
            <a:spLocks noGrp="1" noRot="1" noChangeArrowheads="1"/>
          </p:cNvSpPr>
          <p:nvPr>
            <p:ph idx="1"/>
          </p:nvPr>
        </p:nvSpPr>
        <p:spPr>
          <a:xfrm>
            <a:off x="390972" y="1556792"/>
            <a:ext cx="8535375" cy="4176464"/>
          </a:xfrm>
        </p:spPr>
        <p:txBody>
          <a:bodyPr>
            <a:normAutofit/>
          </a:bodyPr>
          <a:lstStyle/>
          <a:p>
            <a:pPr algn="just"/>
            <a:r>
              <a:rPr lang="zh-TW" altLang="en-US" sz="3200" dirty="0" smtClean="0"/>
              <a:t>依</a:t>
            </a:r>
            <a:r>
              <a:rPr lang="zh-TW" altLang="en-US" sz="3200" dirty="0" smtClean="0"/>
              <a:t>本校</a:t>
            </a:r>
            <a:r>
              <a:rPr lang="zh-TW" altLang="en-US" sz="3200" dirty="0" smtClean="0"/>
              <a:t>「</a:t>
            </a:r>
            <a:r>
              <a:rPr lang="zh-TW" altLang="en-US" sz="3200" dirty="0"/>
              <a:t>教師晉級辦法</a:t>
            </a:r>
            <a:r>
              <a:rPr lang="zh-TW" altLang="en-US" sz="3200" dirty="0" smtClean="0"/>
              <a:t>」辦理。</a:t>
            </a:r>
            <a:endParaRPr lang="en-US" altLang="zh-TW" sz="3200" dirty="0"/>
          </a:p>
          <a:p>
            <a:pPr algn="just"/>
            <a:r>
              <a:rPr lang="zh-TW" altLang="en-US" sz="3200" dirty="0"/>
              <a:t>作業時程：每年五月</a:t>
            </a:r>
            <a:endParaRPr lang="en-US" altLang="zh-TW" sz="3200" dirty="0"/>
          </a:p>
          <a:p>
            <a:pPr algn="just"/>
            <a:r>
              <a:rPr lang="zh-TW" altLang="en-US" sz="3200" dirty="0"/>
              <a:t>晉級條件：</a:t>
            </a:r>
            <a:endParaRPr lang="en-US" altLang="zh-TW" sz="3200" dirty="0"/>
          </a:p>
          <a:p>
            <a:pPr lvl="1" algn="just">
              <a:buFont typeface="Wingdings" panose="05000000000000000000" pitchFamily="2" charset="2"/>
              <a:buChar char="Ø"/>
            </a:pPr>
            <a:r>
              <a:rPr lang="zh-TW" altLang="en-US" sz="2863" dirty="0"/>
              <a:t>通過適任性評量。</a:t>
            </a:r>
            <a:endParaRPr lang="en-US" altLang="zh-TW" sz="2863" dirty="0"/>
          </a:p>
          <a:p>
            <a:pPr lvl="1">
              <a:buFont typeface="Wingdings" panose="05000000000000000000" pitchFamily="2" charset="2"/>
              <a:buChar char="Ø"/>
            </a:pPr>
            <a:r>
              <a:rPr lang="zh-TW" altLang="en-US" sz="2863" dirty="0"/>
              <a:t>任職或升等提升薪額</a:t>
            </a:r>
            <a:r>
              <a:rPr lang="zh-TW" altLang="en-US" sz="2863" b="1" dirty="0"/>
              <a:t>滿一年</a:t>
            </a:r>
            <a:r>
              <a:rPr lang="zh-TW" altLang="en-US" sz="2863" dirty="0"/>
              <a:t>以上</a:t>
            </a:r>
            <a:r>
              <a:rPr lang="en-US" altLang="zh-TW" sz="2863" dirty="0"/>
              <a:t>(</a:t>
            </a:r>
            <a:r>
              <a:rPr lang="zh-TW" altLang="en-US" sz="2863" dirty="0"/>
              <a:t>以學年度為準</a:t>
            </a:r>
            <a:r>
              <a:rPr lang="en-US" altLang="zh-TW" sz="2863" dirty="0"/>
              <a:t/>
            </a:r>
            <a:br>
              <a:rPr lang="en-US" altLang="zh-TW" sz="2863" dirty="0"/>
            </a:br>
            <a:r>
              <a:rPr lang="zh-TW" altLang="en-US" sz="2863" dirty="0"/>
              <a:t>計算至月份</a:t>
            </a:r>
            <a:r>
              <a:rPr lang="en-US" altLang="zh-TW" sz="2863" dirty="0"/>
              <a:t>)</a:t>
            </a:r>
            <a:r>
              <a:rPr lang="zh-TW" altLang="en-US" sz="2863" dirty="0"/>
              <a:t>，且薪額未達最高年功薪者。 </a:t>
            </a:r>
            <a:endParaRPr lang="en-US" altLang="zh-TW" sz="2863" dirty="0"/>
          </a:p>
          <a:p>
            <a:pPr lvl="1" algn="just">
              <a:buFont typeface="Wingdings" panose="05000000000000000000" pitchFamily="2" charset="2"/>
              <a:buChar char="Ø"/>
            </a:pPr>
            <a:r>
              <a:rPr lang="zh-TW" altLang="en-US" sz="2863" dirty="0"/>
              <a:t>經三級教評會通過後，自</a:t>
            </a:r>
            <a:r>
              <a:rPr lang="en-US" altLang="zh-TW" sz="2863" dirty="0"/>
              <a:t>8</a:t>
            </a:r>
            <a:r>
              <a:rPr lang="zh-TW" altLang="en-US" sz="2863" dirty="0"/>
              <a:t>月份起晉級。</a:t>
            </a:r>
            <a:endParaRPr lang="en-US" altLang="zh-TW" sz="2863"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15</a:t>
            </a:fld>
            <a:endParaRPr lang="en-US" altLang="zh-TW"/>
          </a:p>
        </p:txBody>
      </p:sp>
    </p:spTree>
    <p:extLst>
      <p:ext uri="{BB962C8B-B14F-4D97-AF65-F5344CB8AC3E}">
        <p14:creationId xmlns:p14="http://schemas.microsoft.com/office/powerpoint/2010/main" val="93994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zh-TW" altLang="en-US" dirty="0"/>
              <a:t>教師升等 </a:t>
            </a:r>
            <a:endParaRPr lang="en-US" altLang="zh-TW" dirty="0">
              <a:solidFill>
                <a:srgbClr val="C00000"/>
              </a:solidFill>
            </a:endParaRPr>
          </a:p>
        </p:txBody>
      </p:sp>
      <p:sp>
        <p:nvSpPr>
          <p:cNvPr id="20483" name="Rectangle 3"/>
          <p:cNvSpPr>
            <a:spLocks noGrp="1" noRot="1" noChangeArrowheads="1"/>
          </p:cNvSpPr>
          <p:nvPr>
            <p:ph idx="1"/>
          </p:nvPr>
        </p:nvSpPr>
        <p:spPr>
          <a:xfrm>
            <a:off x="339727" y="1556792"/>
            <a:ext cx="8908229" cy="4968552"/>
          </a:xfrm>
        </p:spPr>
        <p:txBody>
          <a:bodyPr>
            <a:noAutofit/>
          </a:bodyPr>
          <a:lstStyle/>
          <a:p>
            <a:pPr eaLnBrk="1" hangingPunct="1"/>
            <a:r>
              <a:rPr lang="zh-TW" altLang="en-US" sz="3000" dirty="0"/>
              <a:t>依本校「教師升等辦法」辦理。</a:t>
            </a:r>
            <a:endParaRPr lang="en-US" altLang="zh-TW" sz="3000" dirty="0"/>
          </a:p>
          <a:p>
            <a:pPr eaLnBrk="1" hangingPunct="1">
              <a:spcBef>
                <a:spcPts val="600"/>
              </a:spcBef>
              <a:spcAft>
                <a:spcPts val="600"/>
              </a:spcAft>
            </a:pPr>
            <a:r>
              <a:rPr lang="zh-TW" altLang="en-US" sz="3000" dirty="0"/>
              <a:t>作業時程：</a:t>
            </a:r>
            <a:endParaRPr lang="en-US" altLang="zh-TW" sz="3000" dirty="0"/>
          </a:p>
          <a:p>
            <a:pPr lvl="1">
              <a:buFont typeface="Wingdings" panose="05000000000000000000" pitchFamily="2" charset="2"/>
              <a:buChar char="Ø"/>
            </a:pPr>
            <a:r>
              <a:rPr lang="zh-TW" altLang="en-US" sz="3000" dirty="0"/>
              <a:t>一般教師每年三月底前提出</a:t>
            </a:r>
            <a:endParaRPr lang="en-US" altLang="zh-TW" sz="3000" dirty="0"/>
          </a:p>
          <a:p>
            <a:pPr lvl="1">
              <a:buFont typeface="Wingdings" panose="05000000000000000000" pitchFamily="2" charset="2"/>
              <a:buChar char="Ø"/>
            </a:pPr>
            <a:r>
              <a:rPr lang="zh-TW" altLang="en-US" sz="3000" dirty="0"/>
              <a:t>臨床教師每年一月、七月底前提出</a:t>
            </a:r>
            <a:endParaRPr lang="en-US" altLang="zh-TW" sz="3000" dirty="0"/>
          </a:p>
          <a:p>
            <a:pPr eaLnBrk="1" hangingPunct="1">
              <a:spcBef>
                <a:spcPts val="600"/>
              </a:spcBef>
              <a:spcAft>
                <a:spcPts val="600"/>
              </a:spcAft>
            </a:pPr>
            <a:r>
              <a:rPr lang="zh-TW" altLang="en-US" sz="3000" dirty="0"/>
              <a:t>申請資格</a:t>
            </a:r>
            <a:r>
              <a:rPr lang="en-US" altLang="zh-TW" sz="3000" dirty="0"/>
              <a:t>:</a:t>
            </a:r>
          </a:p>
          <a:p>
            <a:pPr marL="0" indent="0" eaLnBrk="1" hangingPunct="1">
              <a:buNone/>
            </a:pPr>
            <a:r>
              <a:rPr lang="en-US" altLang="zh-TW" sz="3000" dirty="0"/>
              <a:t>  </a:t>
            </a:r>
            <a:r>
              <a:rPr lang="zh-TW" altLang="en-US" sz="3000" dirty="0"/>
              <a:t>最近三年內每年均須達到教師晉級標準、並</a:t>
            </a:r>
            <a:r>
              <a:rPr lang="zh-TW" altLang="en-US" sz="3000" dirty="0" smtClean="0"/>
              <a:t>通過 </a:t>
            </a:r>
            <a:r>
              <a:rPr lang="en-US" altLang="zh-TW" sz="3000" dirty="0" smtClean="0"/>
              <a:t/>
            </a:r>
            <a:br>
              <a:rPr lang="en-US" altLang="zh-TW" sz="3000" dirty="0" smtClean="0"/>
            </a:br>
            <a:r>
              <a:rPr lang="en-US" altLang="zh-TW" sz="3000" dirty="0" smtClean="0"/>
              <a:t>  </a:t>
            </a:r>
            <a:r>
              <a:rPr lang="zh-TW" altLang="en-US" sz="3000" dirty="0" smtClean="0"/>
              <a:t>教師適</a:t>
            </a:r>
            <a:r>
              <a:rPr lang="zh-TW" altLang="en-US" sz="3000" dirty="0"/>
              <a:t>任性評量（依本校「教師晉級辦法」</a:t>
            </a:r>
            <a:r>
              <a:rPr lang="zh-TW" altLang="en-US" sz="3000" dirty="0" smtClean="0"/>
              <a:t>及</a:t>
            </a:r>
            <a:r>
              <a:rPr lang="en-US" altLang="zh-TW" sz="3000" dirty="0" smtClean="0"/>
              <a:t/>
            </a:r>
            <a:br>
              <a:rPr lang="en-US" altLang="zh-TW" sz="3000" dirty="0" smtClean="0"/>
            </a:br>
            <a:r>
              <a:rPr lang="en-US" altLang="zh-TW" sz="3000" dirty="0" smtClean="0"/>
              <a:t>  </a:t>
            </a:r>
            <a:r>
              <a:rPr lang="zh-TW" altLang="en-US" sz="3000" dirty="0" smtClean="0"/>
              <a:t>「</a:t>
            </a:r>
            <a:r>
              <a:rPr lang="zh-TW" altLang="en-US" sz="3000" dirty="0"/>
              <a:t>教師適</a:t>
            </a:r>
            <a:r>
              <a:rPr lang="zh-TW" altLang="en-US" sz="3000" dirty="0" smtClean="0"/>
              <a:t>任性</a:t>
            </a:r>
            <a:r>
              <a:rPr lang="zh-TW" altLang="en-US" sz="3000" dirty="0"/>
              <a:t>評量辦法」之規定）才可提出。</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16</a:t>
            </a:fld>
            <a:endParaRPr lang="en-US" altLang="zh-TW"/>
          </a:p>
        </p:txBody>
      </p:sp>
    </p:spTree>
    <p:extLst>
      <p:ext uri="{BB962C8B-B14F-4D97-AF65-F5344CB8AC3E}">
        <p14:creationId xmlns:p14="http://schemas.microsoft.com/office/powerpoint/2010/main" val="222183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教師升等 </a:t>
            </a:r>
            <a:r>
              <a:rPr lang="zh-TW" altLang="en-US" dirty="0">
                <a:solidFill>
                  <a:srgbClr val="C00000"/>
                </a:solidFill>
              </a:rPr>
              <a:t>多元升等管道</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17</a:t>
            </a:fld>
            <a:endParaRPr lang="en-US" altLang="zh-TW"/>
          </a:p>
        </p:txBody>
      </p:sp>
      <p:graphicFrame>
        <p:nvGraphicFramePr>
          <p:cNvPr id="10" name="表格 9"/>
          <p:cNvGraphicFramePr>
            <a:graphicFrameLocks noGrp="1"/>
          </p:cNvGraphicFramePr>
          <p:nvPr>
            <p:extLst>
              <p:ext uri="{D42A27DB-BD31-4B8C-83A1-F6EECF244321}">
                <p14:modId xmlns:p14="http://schemas.microsoft.com/office/powerpoint/2010/main" val="1528973472"/>
              </p:ext>
            </p:extLst>
          </p:nvPr>
        </p:nvGraphicFramePr>
        <p:xfrm>
          <a:off x="278889" y="1484784"/>
          <a:ext cx="8906167" cy="4343949"/>
        </p:xfrm>
        <a:graphic>
          <a:graphicData uri="http://schemas.openxmlformats.org/drawingml/2006/table">
            <a:tbl>
              <a:tblPr firstRow="1" bandRow="1">
                <a:effectLst>
                  <a:outerShdw blurRad="50800" dist="50800" dir="2700000" algn="tl" rotWithShape="0">
                    <a:prstClr val="black">
                      <a:alpha val="40000"/>
                    </a:prstClr>
                  </a:outerShdw>
                </a:effectLst>
                <a:tableStyleId>{21E4AEA4-8DFA-4A89-87EB-49C32662AFE0}</a:tableStyleId>
              </a:tblPr>
              <a:tblGrid>
                <a:gridCol w="3163745">
                  <a:extLst>
                    <a:ext uri="{9D8B030D-6E8A-4147-A177-3AD203B41FA5}">
                      <a16:colId xmlns:a16="http://schemas.microsoft.com/office/drawing/2014/main" xmlns="" val="2792257249"/>
                    </a:ext>
                  </a:extLst>
                </a:gridCol>
                <a:gridCol w="5742422">
                  <a:extLst>
                    <a:ext uri="{9D8B030D-6E8A-4147-A177-3AD203B41FA5}">
                      <a16:colId xmlns:a16="http://schemas.microsoft.com/office/drawing/2014/main" xmlns="" val="3173970966"/>
                    </a:ext>
                  </a:extLst>
                </a:gridCol>
              </a:tblGrid>
              <a:tr h="564063">
                <a:tc>
                  <a:txBody>
                    <a:bodyPr/>
                    <a:lstStyle/>
                    <a:p>
                      <a:pPr algn="ctr"/>
                      <a:r>
                        <a:rPr lang="zh-TW" altLang="en-US" sz="2600" dirty="0"/>
                        <a:t>升等管道</a:t>
                      </a:r>
                      <a:endParaRPr lang="zh-TW" altLang="en-US" sz="2600" dirty="0">
                        <a:solidFill>
                          <a:schemeClr val="bg1"/>
                        </a:solidFill>
                      </a:endParaRPr>
                    </a:p>
                  </a:txBody>
                  <a:tcPr/>
                </a:tc>
                <a:tc>
                  <a:txBody>
                    <a:bodyPr/>
                    <a:lstStyle/>
                    <a:p>
                      <a:pPr algn="ctr"/>
                      <a:r>
                        <a:rPr lang="zh-TW" altLang="en-US" sz="2600" dirty="0"/>
                        <a:t>送審著作類型</a:t>
                      </a:r>
                      <a:endParaRPr lang="zh-TW" altLang="en-US" sz="2600" dirty="0">
                        <a:solidFill>
                          <a:schemeClr val="bg1"/>
                        </a:solidFill>
                      </a:endParaRPr>
                    </a:p>
                  </a:txBody>
                  <a:tcPr/>
                </a:tc>
                <a:extLst>
                  <a:ext uri="{0D108BD9-81ED-4DB2-BD59-A6C34878D82A}">
                    <a16:rowId xmlns:a16="http://schemas.microsoft.com/office/drawing/2014/main" xmlns="" val="260367843"/>
                  </a:ext>
                </a:extLst>
              </a:tr>
              <a:tr h="564063">
                <a:tc>
                  <a:txBody>
                    <a:bodyPr/>
                    <a:lstStyle/>
                    <a:p>
                      <a:r>
                        <a:rPr lang="zh-TW" altLang="en-US" sz="2600" dirty="0">
                          <a:solidFill>
                            <a:srgbClr val="000308"/>
                          </a:solidFill>
                        </a:rPr>
                        <a:t>學術研究升等</a:t>
                      </a:r>
                    </a:p>
                  </a:txBody>
                  <a:tcPr anchor="ctr"/>
                </a:tc>
                <a:tc>
                  <a:txBody>
                    <a:bodyPr/>
                    <a:lstStyle/>
                    <a:p>
                      <a:pPr algn="just"/>
                      <a:r>
                        <a:rPr lang="zh-TW" altLang="en-US" sz="2600" dirty="0">
                          <a:solidFill>
                            <a:srgbClr val="000308"/>
                          </a:solidFill>
                        </a:rPr>
                        <a:t>學術期刊論文、研討會論文、專書</a:t>
                      </a:r>
                    </a:p>
                  </a:txBody>
                  <a:tcPr/>
                </a:tc>
                <a:extLst>
                  <a:ext uri="{0D108BD9-81ED-4DB2-BD59-A6C34878D82A}">
                    <a16:rowId xmlns:a16="http://schemas.microsoft.com/office/drawing/2014/main" xmlns="" val="1762280218"/>
                  </a:ext>
                </a:extLst>
              </a:tr>
              <a:tr h="564063">
                <a:tc>
                  <a:txBody>
                    <a:bodyPr/>
                    <a:lstStyle/>
                    <a:p>
                      <a:pPr algn="just"/>
                      <a:r>
                        <a:rPr lang="zh-TW" altLang="en-US" sz="2600" dirty="0">
                          <a:solidFill>
                            <a:srgbClr val="000308"/>
                          </a:solidFill>
                        </a:rPr>
                        <a:t>教學實踐研究升等</a:t>
                      </a:r>
                    </a:p>
                  </a:txBody>
                  <a:tcPr anchor="ctr"/>
                </a:tc>
                <a:tc>
                  <a:txBody>
                    <a:bodyPr/>
                    <a:lstStyle/>
                    <a:p>
                      <a:pPr algn="just"/>
                      <a:r>
                        <a:rPr lang="zh-TW" altLang="en-US" sz="2600" dirty="0">
                          <a:solidFill>
                            <a:srgbClr val="000308"/>
                          </a:solidFill>
                        </a:rPr>
                        <a:t>教學實踐研究成果技術報告或已出版公開發行之教學實踐研究著作</a:t>
                      </a:r>
                    </a:p>
                  </a:txBody>
                  <a:tcPr/>
                </a:tc>
                <a:extLst>
                  <a:ext uri="{0D108BD9-81ED-4DB2-BD59-A6C34878D82A}">
                    <a16:rowId xmlns:a16="http://schemas.microsoft.com/office/drawing/2014/main" xmlns="" val="401185071"/>
                  </a:ext>
                </a:extLst>
              </a:tr>
              <a:tr h="564063">
                <a:tc>
                  <a:txBody>
                    <a:bodyPr/>
                    <a:lstStyle/>
                    <a:p>
                      <a:r>
                        <a:rPr lang="zh-TW" altLang="en-US" sz="2600" dirty="0">
                          <a:solidFill>
                            <a:srgbClr val="000308"/>
                          </a:solidFill>
                        </a:rPr>
                        <a:t>產學應用研究升等</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600" dirty="0">
                          <a:solidFill>
                            <a:srgbClr val="000308"/>
                          </a:solidFill>
                        </a:rPr>
                        <a:t>產學應用研究成果技術報告</a:t>
                      </a:r>
                      <a:r>
                        <a:rPr lang="en-US" altLang="zh-TW" sz="2600" dirty="0">
                          <a:solidFill>
                            <a:srgbClr val="000308"/>
                          </a:solidFill>
                        </a:rPr>
                        <a:t>(</a:t>
                      </a:r>
                      <a:r>
                        <a:rPr lang="zh-TW" altLang="en-US" sz="2600" dirty="0">
                          <a:solidFill>
                            <a:srgbClr val="000308"/>
                          </a:solidFill>
                        </a:rPr>
                        <a:t>含技轉、專利、政府與民間專案計畫成果</a:t>
                      </a:r>
                      <a:r>
                        <a:rPr lang="en-US" altLang="zh-TW" sz="2600" dirty="0">
                          <a:solidFill>
                            <a:srgbClr val="000308"/>
                          </a:solidFill>
                        </a:rPr>
                        <a:t>)</a:t>
                      </a:r>
                      <a:endParaRPr lang="zh-TW" altLang="en-US" sz="2600" dirty="0">
                        <a:solidFill>
                          <a:srgbClr val="000308"/>
                        </a:solidFill>
                      </a:endParaRPr>
                    </a:p>
                  </a:txBody>
                  <a:tcPr/>
                </a:tc>
                <a:extLst>
                  <a:ext uri="{0D108BD9-81ED-4DB2-BD59-A6C34878D82A}">
                    <a16:rowId xmlns:a16="http://schemas.microsoft.com/office/drawing/2014/main" xmlns="" val="2619327860"/>
                  </a:ext>
                </a:extLst>
              </a:tr>
              <a:tr h="564063">
                <a:tc>
                  <a:txBody>
                    <a:bodyPr/>
                    <a:lstStyle/>
                    <a:p>
                      <a:r>
                        <a:rPr lang="zh-TW" altLang="en-US" sz="2600" dirty="0">
                          <a:solidFill>
                            <a:srgbClr val="000308"/>
                          </a:solidFill>
                        </a:rPr>
                        <a:t>藝術作品及成就證明升等</a:t>
                      </a:r>
                    </a:p>
                  </a:txBody>
                  <a:tcPr anchor="ctr"/>
                </a:tc>
                <a:tc>
                  <a:txBody>
                    <a:bodyPr/>
                    <a:lstStyle/>
                    <a:p>
                      <a:pPr algn="just"/>
                      <a:r>
                        <a:rPr lang="zh-TW" altLang="en-US" sz="2600" dirty="0">
                          <a:solidFill>
                            <a:srgbClr val="000308"/>
                          </a:solidFill>
                        </a:rPr>
                        <a:t>創作</a:t>
                      </a:r>
                      <a:r>
                        <a:rPr lang="en-US" altLang="zh-TW" sz="2600" dirty="0">
                          <a:solidFill>
                            <a:srgbClr val="000308"/>
                          </a:solidFill>
                        </a:rPr>
                        <a:t>(</a:t>
                      </a:r>
                      <a:r>
                        <a:rPr lang="zh-TW" altLang="en-US" sz="2600" dirty="0">
                          <a:solidFill>
                            <a:srgbClr val="000308"/>
                          </a:solidFill>
                        </a:rPr>
                        <a:t>展演</a:t>
                      </a:r>
                      <a:r>
                        <a:rPr lang="en-US" altLang="zh-TW" sz="2600" dirty="0">
                          <a:solidFill>
                            <a:srgbClr val="000308"/>
                          </a:solidFill>
                        </a:rPr>
                        <a:t>)</a:t>
                      </a:r>
                      <a:r>
                        <a:rPr lang="zh-TW" altLang="en-US" sz="2600" dirty="0">
                          <a:solidFill>
                            <a:srgbClr val="000308"/>
                          </a:solidFill>
                        </a:rPr>
                        <a:t>報告</a:t>
                      </a:r>
                    </a:p>
                  </a:txBody>
                  <a:tcPr/>
                </a:tc>
                <a:extLst>
                  <a:ext uri="{0D108BD9-81ED-4DB2-BD59-A6C34878D82A}">
                    <a16:rowId xmlns:a16="http://schemas.microsoft.com/office/drawing/2014/main" xmlns="" val="357030707"/>
                  </a:ext>
                </a:extLst>
              </a:tr>
              <a:tr h="564063">
                <a:tc>
                  <a:txBody>
                    <a:bodyPr/>
                    <a:lstStyle/>
                    <a:p>
                      <a:r>
                        <a:rPr lang="zh-TW" altLang="en-US" sz="2600" dirty="0">
                          <a:solidFill>
                            <a:srgbClr val="000308"/>
                          </a:solidFill>
                        </a:rPr>
                        <a:t>體育成就證明升等</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600" dirty="0">
                          <a:solidFill>
                            <a:srgbClr val="000308"/>
                          </a:solidFill>
                        </a:rPr>
                        <a:t>本人或指導學生之競賽報告</a:t>
                      </a:r>
                    </a:p>
                  </a:txBody>
                  <a:tcPr/>
                </a:tc>
                <a:extLst>
                  <a:ext uri="{0D108BD9-81ED-4DB2-BD59-A6C34878D82A}">
                    <a16:rowId xmlns:a16="http://schemas.microsoft.com/office/drawing/2014/main" xmlns="" val="1436731063"/>
                  </a:ext>
                </a:extLst>
              </a:tr>
            </a:tbl>
          </a:graphicData>
        </a:graphic>
      </p:graphicFrame>
      <p:sp>
        <p:nvSpPr>
          <p:cNvPr id="5" name="Rectangle 3">
            <a:extLst>
              <a:ext uri="{FF2B5EF4-FFF2-40B4-BE49-F238E27FC236}">
                <a16:creationId xmlns:a16="http://schemas.microsoft.com/office/drawing/2014/main" xmlns="" id="{18E07560-7A63-4D40-8608-5137EC55F01A}"/>
              </a:ext>
            </a:extLst>
          </p:cNvPr>
          <p:cNvSpPr txBox="1">
            <a:spLocks noRot="1" noChangeArrowheads="1"/>
          </p:cNvSpPr>
          <p:nvPr/>
        </p:nvSpPr>
        <p:spPr>
          <a:xfrm>
            <a:off x="269781" y="5999900"/>
            <a:ext cx="7538015" cy="525444"/>
          </a:xfrm>
          <a:prstGeom prst="rect">
            <a:avLst/>
          </a:prstGeom>
        </p:spPr>
        <p:txBody>
          <a:bodyPr vert="horz" lIns="91440" tIns="45720" rIns="91440" bIns="45720" rtlCol="0">
            <a:normAutofit fontScale="70000" lnSpcReduction="20000"/>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pPr marL="0" indent="0">
              <a:spcBef>
                <a:spcPct val="0"/>
              </a:spcBef>
              <a:buNone/>
            </a:pPr>
            <a:r>
              <a:rPr lang="en-US" altLang="zh-TW" sz="3100" b="1" dirty="0" smtClean="0">
                <a:solidFill>
                  <a:srgbClr val="0000FF"/>
                </a:solidFill>
                <a:latin typeface="標楷體" charset="0"/>
                <a:ea typeface="標楷體" charset="0"/>
              </a:rPr>
              <a:t>※</a:t>
            </a:r>
            <a:r>
              <a:rPr lang="zh-TW" altLang="en-US" sz="3100" b="1" dirty="0" smtClean="0">
                <a:solidFill>
                  <a:srgbClr val="0000FF"/>
                </a:solidFill>
                <a:latin typeface="標楷體" charset="0"/>
                <a:ea typeface="標楷體" charset="0"/>
              </a:rPr>
              <a:t>詳細請參閱各學院所訂定之教師聘任及升等審查作業準則。</a:t>
            </a:r>
            <a:endParaRPr lang="zh-TW" altLang="en-US" sz="3100" b="1" dirty="0">
              <a:solidFill>
                <a:srgbClr val="0000FF"/>
              </a:solidFill>
              <a:latin typeface="標楷體" charset="0"/>
              <a:ea typeface="標楷體" charset="0"/>
            </a:endParaRPr>
          </a:p>
          <a:p>
            <a:endParaRPr lang="en-US" altLang="zh-TW" dirty="0"/>
          </a:p>
        </p:txBody>
      </p:sp>
    </p:spTree>
    <p:extLst>
      <p:ext uri="{BB962C8B-B14F-4D97-AF65-F5344CB8AC3E}">
        <p14:creationId xmlns:p14="http://schemas.microsoft.com/office/powerpoint/2010/main" val="2053094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46956" y="237728"/>
            <a:ext cx="9607550" cy="936104"/>
          </a:xfrm>
        </p:spPr>
        <p:txBody>
          <a:bodyPr/>
          <a:lstStyle/>
          <a:p>
            <a:pPr eaLnBrk="1" hangingPunct="1"/>
            <a:r>
              <a:rPr lang="zh-TW" altLang="en-US" dirty="0"/>
              <a:t>教師升等 </a:t>
            </a:r>
            <a:r>
              <a:rPr lang="zh-TW" altLang="en-US" dirty="0">
                <a:solidFill>
                  <a:srgbClr val="C00000"/>
                </a:solidFill>
              </a:rPr>
              <a:t>送審篇數</a:t>
            </a:r>
            <a:endParaRPr lang="en-US" altLang="zh-TW" dirty="0">
              <a:solidFill>
                <a:srgbClr val="C00000"/>
              </a:solidFill>
            </a:endParaRPr>
          </a:p>
        </p:txBody>
      </p:sp>
      <p:sp>
        <p:nvSpPr>
          <p:cNvPr id="21507" name="Rectangle 3"/>
          <p:cNvSpPr>
            <a:spLocks noGrp="1" noRot="1" noChangeArrowheads="1"/>
          </p:cNvSpPr>
          <p:nvPr>
            <p:ph idx="1"/>
          </p:nvPr>
        </p:nvSpPr>
        <p:spPr>
          <a:xfrm>
            <a:off x="174948" y="1340768"/>
            <a:ext cx="9217024" cy="4343400"/>
          </a:xfrm>
        </p:spPr>
        <p:txBody>
          <a:bodyPr>
            <a:noAutofit/>
          </a:bodyPr>
          <a:lstStyle/>
          <a:p>
            <a:r>
              <a:rPr lang="zh-TW" altLang="en-US" sz="2400" dirty="0"/>
              <a:t>代表作：</a:t>
            </a:r>
            <a:endParaRPr lang="en-US" altLang="zh-TW" sz="2400" dirty="0"/>
          </a:p>
          <a:p>
            <a:pPr lvl="1"/>
            <a:r>
              <a:rPr lang="zh-TW" altLang="en-US" sz="2400" dirty="0"/>
              <a:t>各職級升等申請均須提交代表作 </a:t>
            </a:r>
            <a:r>
              <a:rPr lang="en-US" altLang="zh-TW" sz="2400" dirty="0"/>
              <a:t>(</a:t>
            </a:r>
            <a:r>
              <a:rPr lang="zh-TW" altLang="en-US" sz="2400" dirty="0"/>
              <a:t>專門著作、作品、成就證明、或技術報告</a:t>
            </a:r>
            <a:r>
              <a:rPr lang="en-US" altLang="zh-TW" sz="2400" dirty="0"/>
              <a:t>)</a:t>
            </a:r>
            <a:r>
              <a:rPr lang="zh-TW" altLang="en-US" sz="2400" dirty="0"/>
              <a:t> 一篇</a:t>
            </a:r>
            <a:r>
              <a:rPr lang="en-US" altLang="zh-TW" sz="2400" dirty="0"/>
              <a:t>(</a:t>
            </a:r>
            <a:r>
              <a:rPr lang="zh-TW" altLang="en-US" sz="2400" dirty="0"/>
              <a:t>件</a:t>
            </a:r>
            <a:r>
              <a:rPr lang="en-US" altLang="zh-TW" sz="2400" dirty="0"/>
              <a:t>)</a:t>
            </a:r>
            <a:r>
              <a:rPr lang="zh-TW" altLang="en-US" sz="2400" dirty="0"/>
              <a:t>。</a:t>
            </a:r>
            <a:endParaRPr lang="en-US" altLang="zh-TW" sz="2400" dirty="0"/>
          </a:p>
          <a:p>
            <a:pPr lvl="1"/>
            <a:r>
              <a:rPr lang="zh-TW" altLang="en-US" sz="2400" dirty="0"/>
              <a:t>本職後且三年內出版者為限。</a:t>
            </a:r>
            <a:endParaRPr lang="en-US" altLang="zh-TW" sz="2400" dirty="0"/>
          </a:p>
          <a:p>
            <a:pPr lvl="1"/>
            <a:r>
              <a:rPr lang="zh-TW" altLang="en-US" sz="2400" dirty="0"/>
              <a:t>以長庚大學列名發表</a:t>
            </a:r>
            <a:r>
              <a:rPr lang="en-US" altLang="zh-TW" sz="2400" dirty="0"/>
              <a:t>(</a:t>
            </a:r>
            <a:r>
              <a:rPr lang="zh-TW" altLang="en-US" sz="2400" dirty="0"/>
              <a:t>含兼任</a:t>
            </a:r>
            <a:r>
              <a:rPr lang="en-US" altLang="zh-TW" sz="2400" dirty="0"/>
              <a:t>)</a:t>
            </a:r>
            <a:r>
              <a:rPr lang="zh-TW" altLang="en-US" sz="2400" dirty="0"/>
              <a:t>。</a:t>
            </a:r>
            <a:endParaRPr lang="en-US" altLang="zh-TW" sz="2400" dirty="0">
              <a:latin typeface="標楷體" pitchFamily="65" charset="-120"/>
            </a:endParaRPr>
          </a:p>
          <a:p>
            <a:pPr lvl="1"/>
            <a:r>
              <a:rPr lang="zh-TW" altLang="en-US" sz="2400" dirty="0">
                <a:latin typeface="標楷體" pitchFamily="65" charset="-120"/>
              </a:rPr>
              <a:t>須以申請人為第一作者</a:t>
            </a:r>
            <a:r>
              <a:rPr lang="en-US" altLang="zh-TW" sz="2400" dirty="0">
                <a:latin typeface="標楷體" pitchFamily="65" charset="-120"/>
              </a:rPr>
              <a:t>(</a:t>
            </a:r>
            <a:r>
              <a:rPr lang="zh-TW" altLang="en-US" sz="2400" dirty="0">
                <a:latin typeface="標楷體" pitchFamily="65" charset="-120"/>
              </a:rPr>
              <a:t>申請升等副教授</a:t>
            </a:r>
            <a:r>
              <a:rPr lang="zh-TW" altLang="en-US" sz="2400" dirty="0"/>
              <a:t>以上</a:t>
            </a:r>
            <a:r>
              <a:rPr lang="zh-TW" altLang="en-US" sz="2400" dirty="0">
                <a:latin typeface="標楷體" pitchFamily="65" charset="-120"/>
              </a:rPr>
              <a:t>，其代表著作得以第一作者、或為責任</a:t>
            </a:r>
            <a:r>
              <a:rPr lang="en-US" altLang="zh-TW" sz="2400" dirty="0">
                <a:latin typeface="標楷體" pitchFamily="65" charset="-120"/>
              </a:rPr>
              <a:t>(</a:t>
            </a:r>
            <a:r>
              <a:rPr lang="zh-TW" altLang="en-US" sz="2400" dirty="0">
                <a:latin typeface="標楷體" pitchFamily="65" charset="-120"/>
              </a:rPr>
              <a:t>或通訊</a:t>
            </a:r>
            <a:r>
              <a:rPr lang="en-US" altLang="zh-TW" sz="2400" dirty="0">
                <a:latin typeface="標楷體" pitchFamily="65" charset="-120"/>
              </a:rPr>
              <a:t>)</a:t>
            </a:r>
            <a:r>
              <a:rPr lang="zh-TW" altLang="en-US" sz="2400" dirty="0">
                <a:latin typeface="標楷體" pitchFamily="65" charset="-120"/>
              </a:rPr>
              <a:t>作者</a:t>
            </a:r>
            <a:r>
              <a:rPr lang="en-US" altLang="zh-TW" sz="2400" dirty="0">
                <a:latin typeface="標楷體" pitchFamily="65" charset="-120"/>
              </a:rPr>
              <a:t>)</a:t>
            </a:r>
            <a:r>
              <a:rPr lang="zh-TW" altLang="en-US" sz="2400" dirty="0">
                <a:latin typeface="標楷體" pitchFamily="65" charset="-120"/>
              </a:rPr>
              <a:t>。</a:t>
            </a:r>
            <a:endParaRPr lang="zh-TW" altLang="en-US" sz="2400" dirty="0"/>
          </a:p>
          <a:p>
            <a:pPr algn="just" eaLnBrk="1" hangingPunct="1"/>
            <a:r>
              <a:rPr lang="zh-TW" altLang="en-US" sz="2400" dirty="0"/>
              <a:t>參考著作：</a:t>
            </a:r>
            <a:endParaRPr lang="en-US" altLang="zh-TW" sz="2400" dirty="0"/>
          </a:p>
          <a:p>
            <a:pPr lvl="1" algn="just" eaLnBrk="1" hangingPunct="1"/>
            <a:r>
              <a:rPr lang="zh-TW" altLang="en-US" sz="2400" dirty="0"/>
              <a:t>申請升等教授需提出論文三</a:t>
            </a:r>
            <a:r>
              <a:rPr lang="en-US" altLang="zh-TW" sz="2400" dirty="0"/>
              <a:t>~</a:t>
            </a:r>
            <a:r>
              <a:rPr lang="zh-TW" altLang="en-US" sz="2400" dirty="0"/>
              <a:t>七篇，升等副教授需提出論文二</a:t>
            </a:r>
            <a:r>
              <a:rPr lang="en-US" altLang="zh-TW" sz="2400" dirty="0"/>
              <a:t>~</a:t>
            </a:r>
            <a:r>
              <a:rPr lang="zh-TW" altLang="en-US" sz="2400" dirty="0"/>
              <a:t>五篇，升等助理教授需提出論文一</a:t>
            </a:r>
            <a:r>
              <a:rPr lang="en-US" altLang="zh-TW" sz="2400" dirty="0"/>
              <a:t>~</a:t>
            </a:r>
            <a:r>
              <a:rPr lang="zh-TW" altLang="en-US" sz="2400" dirty="0"/>
              <a:t>三篇，實際篇數依本校</a:t>
            </a:r>
            <a:r>
              <a:rPr lang="zh-TW" altLang="en-US" sz="2400" dirty="0">
                <a:latin typeface="標楷體" panose="03000509000000000000" pitchFamily="65" charset="-120"/>
                <a:ea typeface="標楷體" panose="03000509000000000000" pitchFamily="65" charset="-120"/>
              </a:rPr>
              <a:t>「</a:t>
            </a:r>
            <a:r>
              <a:rPr lang="zh-TW" altLang="en-US" sz="2400" dirty="0"/>
              <a:t>各學院教師聘任及升等審查作業準則</a:t>
            </a:r>
            <a:r>
              <a:rPr lang="zh-TW" altLang="en-US" sz="2400" dirty="0">
                <a:latin typeface="標楷體" panose="03000509000000000000" pitchFamily="65" charset="-120"/>
                <a:ea typeface="標楷體" panose="03000509000000000000" pitchFamily="65" charset="-120"/>
              </a:rPr>
              <a:t>」</a:t>
            </a:r>
            <a:r>
              <a:rPr lang="zh-TW" altLang="en-US" sz="2400" dirty="0"/>
              <a:t>規定。</a:t>
            </a:r>
            <a:endParaRPr lang="en-US" altLang="zh-TW" sz="2400" dirty="0"/>
          </a:p>
          <a:p>
            <a:pPr lvl="1" algn="just" eaLnBrk="1" hangingPunct="1"/>
            <a:r>
              <a:rPr lang="zh-TW" altLang="en-US" sz="2400" dirty="0"/>
              <a:t>本職後且七年內出版者為限。</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18</a:t>
            </a:fld>
            <a:endParaRPr lang="en-US" altLang="zh-TW" dirty="0"/>
          </a:p>
        </p:txBody>
      </p:sp>
    </p:spTree>
    <p:extLst>
      <p:ext uri="{BB962C8B-B14F-4D97-AF65-F5344CB8AC3E}">
        <p14:creationId xmlns:p14="http://schemas.microsoft.com/office/powerpoint/2010/main" val="3096151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教師升等 </a:t>
            </a:r>
            <a:r>
              <a:rPr lang="zh-TW" altLang="en-US" dirty="0" smtClean="0">
                <a:solidFill>
                  <a:srgbClr val="C00000"/>
                </a:solidFill>
              </a:rPr>
              <a:t>注意事項</a:t>
            </a:r>
            <a:endParaRPr lang="zh-TW" altLang="en-US" dirty="0"/>
          </a:p>
        </p:txBody>
      </p:sp>
      <p:sp>
        <p:nvSpPr>
          <p:cNvPr id="3" name="內容版面配置區 2"/>
          <p:cNvSpPr>
            <a:spLocks noGrp="1"/>
          </p:cNvSpPr>
          <p:nvPr>
            <p:ph idx="1"/>
          </p:nvPr>
        </p:nvSpPr>
        <p:spPr>
          <a:xfrm>
            <a:off x="276163" y="1556792"/>
            <a:ext cx="8906167" cy="4104456"/>
          </a:xfrm>
        </p:spPr>
        <p:txBody>
          <a:bodyPr/>
          <a:lstStyle/>
          <a:p>
            <a:pPr>
              <a:spcBef>
                <a:spcPts val="600"/>
              </a:spcBef>
              <a:spcAft>
                <a:spcPts val="1200"/>
              </a:spcAft>
            </a:pPr>
            <a:r>
              <a:rPr lang="zh-TW" altLang="zh-TW" dirty="0" smtClean="0"/>
              <a:t>禁止</a:t>
            </a:r>
            <a:r>
              <a:rPr lang="zh-TW" altLang="zh-TW" dirty="0"/>
              <a:t>使用掠奪性期刊作為代表作與參考著作。</a:t>
            </a:r>
          </a:p>
          <a:p>
            <a:pPr>
              <a:spcBef>
                <a:spcPts val="600"/>
              </a:spcBef>
              <a:spcAft>
                <a:spcPts val="1200"/>
              </a:spcAft>
            </a:pPr>
            <a:r>
              <a:rPr lang="zh-TW" altLang="zh-TW" dirty="0" smtClean="0"/>
              <a:t>教師</a:t>
            </a:r>
            <a:r>
              <a:rPr lang="zh-TW" altLang="zh-TW" dirty="0"/>
              <a:t>升等代表作，以原著論文</a:t>
            </a:r>
            <a:r>
              <a:rPr lang="en-US" altLang="zh-TW" dirty="0"/>
              <a:t>(original research article)</a:t>
            </a:r>
            <a:r>
              <a:rPr lang="zh-TW" altLang="zh-TW" dirty="0"/>
              <a:t>為原則，且</a:t>
            </a:r>
            <a:r>
              <a:rPr lang="zh-TW" altLang="zh-TW" dirty="0" smtClean="0"/>
              <a:t>不得為</a:t>
            </a:r>
            <a:r>
              <a:rPr lang="zh-TW" altLang="zh-TW" dirty="0"/>
              <a:t>爭議性出版社或巨量期刊之論文</a:t>
            </a:r>
            <a:r>
              <a:rPr lang="zh-TW" altLang="zh-TW" dirty="0" smtClean="0"/>
              <a:t>。此二</a:t>
            </a:r>
            <a:r>
              <a:rPr lang="zh-TW" altLang="zh-TW" dirty="0"/>
              <a:t>類論文之認定，考量不同領域與學科之特性</a:t>
            </a:r>
            <a:r>
              <a:rPr lang="zh-TW" altLang="zh-TW" dirty="0" smtClean="0"/>
              <a:t>，</a:t>
            </a:r>
            <a:r>
              <a:rPr lang="zh-TW" altLang="en-US" dirty="0" smtClean="0"/>
              <a:t>由</a:t>
            </a:r>
            <a:r>
              <a:rPr lang="zh-TW" altLang="zh-TW" dirty="0" smtClean="0"/>
              <a:t>各</a:t>
            </a:r>
            <a:r>
              <a:rPr lang="zh-TW" altLang="zh-TW" dirty="0"/>
              <a:t>學院</a:t>
            </a:r>
            <a:r>
              <a:rPr lang="en-US" altLang="zh-TW" dirty="0"/>
              <a:t>(</a:t>
            </a:r>
            <a:r>
              <a:rPr lang="zh-TW" altLang="zh-TW" dirty="0"/>
              <a:t>含通識中心</a:t>
            </a:r>
            <a:r>
              <a:rPr lang="en-US" altLang="zh-TW" dirty="0" smtClean="0"/>
              <a:t>)</a:t>
            </a:r>
            <a:r>
              <a:rPr lang="zh-TW" altLang="zh-TW" dirty="0" smtClean="0"/>
              <a:t>認定</a:t>
            </a:r>
            <a:r>
              <a:rPr lang="zh-TW" altLang="en-US" dirty="0" smtClean="0"/>
              <a:t>並</a:t>
            </a:r>
            <a:r>
              <a:rPr lang="zh-TW" altLang="zh-TW" dirty="0" smtClean="0"/>
              <a:t>納入院</a:t>
            </a:r>
            <a:r>
              <a:rPr lang="zh-TW" altLang="zh-TW" dirty="0"/>
              <a:t>內部升等規定。</a:t>
            </a:r>
          </a:p>
          <a:p>
            <a:pPr>
              <a:spcBef>
                <a:spcPts val="600"/>
              </a:spcBef>
              <a:spcAft>
                <a:spcPts val="1200"/>
              </a:spcAft>
            </a:pPr>
            <a:r>
              <a:rPr lang="zh-TW" altLang="zh-TW" dirty="0" smtClean="0"/>
              <a:t>教師</a:t>
            </a:r>
            <a:r>
              <a:rPr lang="zh-TW" altLang="zh-TW" dirty="0"/>
              <a:t>升等參考著作，爭議性期刊含巨量期刊論文比例，不得超過</a:t>
            </a:r>
            <a:r>
              <a:rPr lang="en-US" altLang="zh-TW" dirty="0"/>
              <a:t>50%</a:t>
            </a:r>
            <a:r>
              <a:rPr lang="zh-TW" altLang="zh-TW" dirty="0"/>
              <a:t>。</a:t>
            </a:r>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19</a:t>
            </a:fld>
            <a:endParaRPr lang="en-US" altLang="zh-TW"/>
          </a:p>
        </p:txBody>
      </p:sp>
    </p:spTree>
    <p:extLst>
      <p:ext uri="{BB962C8B-B14F-4D97-AF65-F5344CB8AC3E}">
        <p14:creationId xmlns:p14="http://schemas.microsoft.com/office/powerpoint/2010/main" val="214130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246956" y="332656"/>
            <a:ext cx="9607550" cy="838200"/>
          </a:xfrm>
        </p:spPr>
        <p:txBody>
          <a:bodyPr/>
          <a:lstStyle/>
          <a:p>
            <a:pPr eaLnBrk="1" hangingPunct="1"/>
            <a:r>
              <a:rPr lang="zh-TW" altLang="en-US" dirty="0" smtClean="0"/>
              <a:t>大綱</a:t>
            </a:r>
            <a:endParaRPr lang="zh-TW" altLang="en-US" dirty="0"/>
          </a:p>
        </p:txBody>
      </p:sp>
      <p:sp>
        <p:nvSpPr>
          <p:cNvPr id="5123" name="Rectangle 3"/>
          <p:cNvSpPr>
            <a:spLocks noGrp="1" noRot="1" noChangeArrowheads="1"/>
          </p:cNvSpPr>
          <p:nvPr>
            <p:ph idx="1"/>
          </p:nvPr>
        </p:nvSpPr>
        <p:spPr>
          <a:xfrm>
            <a:off x="961296" y="1671714"/>
            <a:ext cx="3816424" cy="4419600"/>
          </a:xfrm>
        </p:spPr>
        <p:txBody>
          <a:bodyPr/>
          <a:lstStyle/>
          <a:p>
            <a:pPr>
              <a:lnSpc>
                <a:spcPct val="90000"/>
              </a:lnSpc>
              <a:buFont typeface="Wingdings" panose="05000000000000000000" pitchFamily="2" charset="2"/>
              <a:buChar char="u"/>
            </a:pPr>
            <a:r>
              <a:rPr lang="zh-TW" altLang="en-US" sz="3600" dirty="0" smtClean="0"/>
              <a:t>薪資</a:t>
            </a:r>
            <a:endParaRPr lang="en-US" altLang="zh-TW" sz="3600" dirty="0" smtClean="0"/>
          </a:p>
          <a:p>
            <a:pPr>
              <a:lnSpc>
                <a:spcPct val="90000"/>
              </a:lnSpc>
              <a:buFont typeface="Wingdings" panose="05000000000000000000" pitchFamily="2" charset="2"/>
              <a:buChar char="u"/>
            </a:pPr>
            <a:r>
              <a:rPr lang="zh-TW" altLang="en-US" sz="3600" dirty="0" smtClean="0"/>
              <a:t>工作</a:t>
            </a:r>
            <a:r>
              <a:rPr lang="zh-TW" altLang="en-US" sz="3600" dirty="0"/>
              <a:t>獎金</a:t>
            </a:r>
          </a:p>
          <a:p>
            <a:pPr>
              <a:lnSpc>
                <a:spcPct val="90000"/>
              </a:lnSpc>
              <a:buFont typeface="Wingdings" panose="05000000000000000000" pitchFamily="2" charset="2"/>
              <a:buChar char="u"/>
            </a:pPr>
            <a:r>
              <a:rPr lang="zh-TW" altLang="en-US" sz="3600" dirty="0"/>
              <a:t>出勤規定</a:t>
            </a:r>
          </a:p>
          <a:p>
            <a:pPr>
              <a:lnSpc>
                <a:spcPct val="90000"/>
              </a:lnSpc>
              <a:buFont typeface="Wingdings" panose="05000000000000000000" pitchFamily="2" charset="2"/>
              <a:buChar char="u"/>
            </a:pPr>
            <a:r>
              <a:rPr lang="zh-TW" altLang="en-US" sz="3600" dirty="0" smtClean="0"/>
              <a:t>教師</a:t>
            </a:r>
            <a:r>
              <a:rPr lang="zh-TW" altLang="en-US" sz="3600" dirty="0"/>
              <a:t>證書申領</a:t>
            </a:r>
          </a:p>
          <a:p>
            <a:pPr>
              <a:lnSpc>
                <a:spcPct val="90000"/>
              </a:lnSpc>
              <a:buFont typeface="Wingdings" panose="05000000000000000000" pitchFamily="2" charset="2"/>
              <a:buChar char="u"/>
            </a:pPr>
            <a:r>
              <a:rPr lang="zh-TW" altLang="en-US" sz="3600" dirty="0" smtClean="0"/>
              <a:t>適</a:t>
            </a:r>
            <a:r>
              <a:rPr lang="zh-TW" altLang="en-US" sz="3600" dirty="0"/>
              <a:t>任性評量</a:t>
            </a:r>
          </a:p>
          <a:p>
            <a:pPr>
              <a:lnSpc>
                <a:spcPct val="90000"/>
              </a:lnSpc>
              <a:buFont typeface="Wingdings" panose="05000000000000000000" pitchFamily="2" charset="2"/>
              <a:buChar char="u"/>
            </a:pPr>
            <a:r>
              <a:rPr lang="zh-TW" altLang="en-US" sz="3600" dirty="0" smtClean="0"/>
              <a:t>晉級</a:t>
            </a:r>
            <a:endParaRPr lang="en-US" altLang="zh-TW" sz="3600" dirty="0"/>
          </a:p>
          <a:p>
            <a:pPr eaLnBrk="1" hangingPunct="1">
              <a:lnSpc>
                <a:spcPct val="90000"/>
              </a:lnSpc>
              <a:buFont typeface="Wingdings" panose="05000000000000000000" pitchFamily="2" charset="2"/>
              <a:buChar char="u"/>
            </a:pPr>
            <a:r>
              <a:rPr lang="zh-TW" altLang="en-US" sz="3600" dirty="0" smtClean="0"/>
              <a:t>升</a:t>
            </a:r>
            <a:r>
              <a:rPr lang="zh-TW" altLang="en-US" sz="3600" dirty="0"/>
              <a:t>等</a:t>
            </a:r>
          </a:p>
          <a:p>
            <a:pPr eaLnBrk="1" hangingPunct="1">
              <a:lnSpc>
                <a:spcPct val="90000"/>
              </a:lnSpc>
              <a:buFont typeface="Wingdings" panose="05000000000000000000" pitchFamily="2" charset="2"/>
              <a:buChar char="u"/>
            </a:pPr>
            <a:endParaRPr lang="en-US" altLang="zh-TW" sz="3200"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a:t>
            </a:fld>
            <a:endParaRPr lang="en-US" altLang="zh-TW"/>
          </a:p>
        </p:txBody>
      </p:sp>
      <p:sp>
        <p:nvSpPr>
          <p:cNvPr id="5" name="Rectangle 3"/>
          <p:cNvSpPr txBox="1">
            <a:spLocks noRot="1" noChangeArrowheads="1"/>
          </p:cNvSpPr>
          <p:nvPr/>
        </p:nvSpPr>
        <p:spPr bwMode="auto">
          <a:xfrm>
            <a:off x="4786852" y="1601688"/>
            <a:ext cx="422338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5856"/>
              </a:buClr>
              <a:buSzPct val="110000"/>
              <a:buFont typeface="Wingdings" pitchFamily="2" charset="2"/>
              <a:buChar char="§"/>
              <a:defRPr kumimoji="1" sz="2800">
                <a:solidFill>
                  <a:srgbClr val="000000"/>
                </a:solidFill>
                <a:latin typeface="+mn-lt"/>
                <a:ea typeface="+mn-ea"/>
              </a:defRPr>
            </a:lvl2pPr>
            <a:lvl3pPr marL="1143000" indent="-228600" algn="l" rtl="0" eaLnBrk="0" fontAlgn="base" hangingPunct="0">
              <a:spcBef>
                <a:spcPct val="20000"/>
              </a:spcBef>
              <a:spcAft>
                <a:spcPct val="0"/>
              </a:spcAft>
              <a:buClr>
                <a:schemeClr val="tx2"/>
              </a:buClr>
              <a:buSzPct val="105000"/>
              <a:buFont typeface="Wingdings" pitchFamily="2" charset="2"/>
              <a:buChar char=""/>
              <a:defRPr kumimoji="1" sz="2400">
                <a:solidFill>
                  <a:srgbClr val="000000"/>
                </a:solidFill>
                <a:latin typeface="+mn-lt"/>
                <a:ea typeface="+mn-ea"/>
              </a:defRPr>
            </a:lvl3pPr>
            <a:lvl4pPr marL="1600200" indent="-228600" algn="l" rtl="0" eaLnBrk="0" fontAlgn="base" hangingPunct="0">
              <a:spcBef>
                <a:spcPct val="20000"/>
              </a:spcBef>
              <a:spcAft>
                <a:spcPct val="0"/>
              </a:spcAft>
              <a:buClr>
                <a:srgbClr val="000000"/>
              </a:buClr>
              <a:buSzPct val="95000"/>
              <a:buFont typeface="Wingdings" pitchFamily="2" charset="2"/>
              <a:buChar char="ú"/>
              <a:defRPr kumimoji="1" sz="2000">
                <a:solidFill>
                  <a:srgbClr val="000000"/>
                </a:solidFill>
                <a:latin typeface="+mn-lt"/>
                <a:ea typeface="+mn-ea"/>
              </a:defRPr>
            </a:lvl4pPr>
            <a:lvl5pPr marL="2057400" indent="-228600" algn="l" rtl="0" eaLnBrk="0" fontAlgn="base" hangingPunct="0">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5pPr>
            <a:lvl6pPr marL="25146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6pPr>
            <a:lvl7pPr marL="29718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7pPr>
            <a:lvl8pPr marL="34290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8pPr>
            <a:lvl9pPr marL="3886200" indent="-228600" algn="l" rtl="0" fontAlgn="base">
              <a:spcBef>
                <a:spcPct val="20000"/>
              </a:spcBef>
              <a:spcAft>
                <a:spcPct val="0"/>
              </a:spcAft>
              <a:buClr>
                <a:srgbClr val="000000"/>
              </a:buClr>
              <a:buSzPct val="85000"/>
              <a:buFont typeface="Goudy Old Style" pitchFamily="18" charset="0"/>
              <a:buChar char="—"/>
              <a:defRPr kumimoji="1" sz="2000">
                <a:solidFill>
                  <a:srgbClr val="000000"/>
                </a:solidFill>
                <a:latin typeface="+mn-lt"/>
                <a:ea typeface="+mn-ea"/>
              </a:defRPr>
            </a:lvl9pPr>
          </a:lstStyle>
          <a:p>
            <a:pPr eaLnBrk="1" hangingPunct="1">
              <a:lnSpc>
                <a:spcPct val="90000"/>
              </a:lnSpc>
              <a:buClr>
                <a:srgbClr val="C00000"/>
              </a:buClr>
              <a:buFont typeface="Wingdings" panose="05000000000000000000" pitchFamily="2" charset="2"/>
              <a:buChar char="u"/>
            </a:pPr>
            <a:r>
              <a:rPr lang="zh-TW" altLang="en-US" sz="3600" kern="0" dirty="0" smtClean="0">
                <a:latin typeface="標楷體" pitchFamily="65" charset="-120"/>
              </a:rPr>
              <a:t>參加</a:t>
            </a:r>
            <a:r>
              <a:rPr lang="zh-TW" altLang="en-US" sz="3600" kern="0" dirty="0">
                <a:latin typeface="標楷體" pitchFamily="65" charset="-120"/>
              </a:rPr>
              <a:t>學術會議</a:t>
            </a:r>
          </a:p>
          <a:p>
            <a:pPr eaLnBrk="1" hangingPunct="1">
              <a:lnSpc>
                <a:spcPct val="90000"/>
              </a:lnSpc>
              <a:buClr>
                <a:srgbClr val="C00000"/>
              </a:buClr>
              <a:buFont typeface="Wingdings" panose="05000000000000000000" pitchFamily="2" charset="2"/>
              <a:buChar char="u"/>
            </a:pPr>
            <a:r>
              <a:rPr lang="zh-TW" altLang="en-US" sz="3600" kern="0" dirty="0" smtClean="0"/>
              <a:t>福利事項</a:t>
            </a:r>
            <a:endParaRPr lang="zh-TW" altLang="en-US" sz="3600" kern="0" dirty="0"/>
          </a:p>
          <a:p>
            <a:pPr eaLnBrk="1" hangingPunct="1">
              <a:lnSpc>
                <a:spcPct val="90000"/>
              </a:lnSpc>
              <a:buClr>
                <a:srgbClr val="C00000"/>
              </a:buClr>
              <a:buFont typeface="Wingdings" panose="05000000000000000000" pitchFamily="2" charset="2"/>
              <a:buChar char="u"/>
            </a:pPr>
            <a:r>
              <a:rPr lang="zh-TW" altLang="en-US" sz="3600" kern="0" dirty="0" smtClean="0"/>
              <a:t>退休</a:t>
            </a:r>
            <a:endParaRPr lang="en-US" altLang="zh-TW" sz="3600" kern="0" dirty="0"/>
          </a:p>
          <a:p>
            <a:pPr eaLnBrk="1" hangingPunct="1">
              <a:lnSpc>
                <a:spcPct val="90000"/>
              </a:lnSpc>
              <a:buClr>
                <a:srgbClr val="C00000"/>
              </a:buClr>
              <a:buFont typeface="Wingdings" panose="05000000000000000000" pitchFamily="2" charset="2"/>
              <a:buChar char="u"/>
            </a:pPr>
            <a:r>
              <a:rPr lang="zh-TW" altLang="en-US" sz="3600" dirty="0" smtClean="0"/>
              <a:t>研究</a:t>
            </a:r>
            <a:r>
              <a:rPr lang="zh-TW" altLang="en-US" sz="3600" dirty="0"/>
              <a:t>助理管理</a:t>
            </a:r>
            <a:endParaRPr lang="en-US" altLang="zh-TW" sz="3600" dirty="0"/>
          </a:p>
          <a:p>
            <a:pPr eaLnBrk="1" hangingPunct="1">
              <a:lnSpc>
                <a:spcPct val="90000"/>
              </a:lnSpc>
              <a:buClr>
                <a:srgbClr val="C00000"/>
              </a:buClr>
              <a:buFont typeface="Wingdings" panose="05000000000000000000" pitchFamily="2" charset="2"/>
              <a:buChar char="u"/>
            </a:pPr>
            <a:r>
              <a:rPr lang="zh-TW" altLang="en-US" sz="3600" dirty="0"/>
              <a:t>新</a:t>
            </a:r>
            <a:r>
              <a:rPr lang="zh-TW" altLang="en-US" sz="3600" dirty="0" smtClean="0"/>
              <a:t>進</a:t>
            </a:r>
            <a:r>
              <a:rPr lang="zh-TW" altLang="en-US" sz="3600" dirty="0"/>
              <a:t>教師服務</a:t>
            </a:r>
            <a:r>
              <a:rPr lang="zh-TW" altLang="en-US" sz="3600" dirty="0" smtClean="0"/>
              <a:t>網</a:t>
            </a:r>
            <a:endParaRPr lang="en-US" altLang="zh-TW" sz="3600" dirty="0" smtClean="0"/>
          </a:p>
          <a:p>
            <a:pPr eaLnBrk="1" hangingPunct="1">
              <a:lnSpc>
                <a:spcPct val="90000"/>
              </a:lnSpc>
              <a:buClr>
                <a:srgbClr val="C00000"/>
              </a:buClr>
              <a:buFont typeface="Wingdings" panose="05000000000000000000" pitchFamily="2" charset="2"/>
              <a:buChar char="u"/>
            </a:pPr>
            <a:r>
              <a:rPr lang="zh-TW" altLang="en-US" sz="3600" dirty="0" smtClean="0"/>
              <a:t>人事室各業務窗</a:t>
            </a:r>
            <a:r>
              <a:rPr lang="zh-TW" altLang="en-US" sz="3600" dirty="0"/>
              <a:t>口</a:t>
            </a:r>
            <a:endParaRPr lang="zh-TW" altLang="en-US" sz="3600" dirty="0"/>
          </a:p>
          <a:p>
            <a:pPr eaLnBrk="1" hangingPunct="1">
              <a:lnSpc>
                <a:spcPct val="90000"/>
              </a:lnSpc>
              <a:buClr>
                <a:srgbClr val="C00000"/>
              </a:buClr>
              <a:buFont typeface="Wingdings" panose="05000000000000000000" pitchFamily="2" charset="2"/>
              <a:buChar char="u"/>
            </a:pPr>
            <a:endParaRPr lang="en-US" altLang="zh-TW" kern="0" dirty="0"/>
          </a:p>
        </p:txBody>
      </p:sp>
    </p:spTree>
    <p:extLst>
      <p:ext uri="{BB962C8B-B14F-4D97-AF65-F5344CB8AC3E}">
        <p14:creationId xmlns:p14="http://schemas.microsoft.com/office/powerpoint/2010/main" val="1017071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246956" y="94066"/>
            <a:ext cx="9607550" cy="1143000"/>
          </a:xfrm>
        </p:spPr>
        <p:txBody>
          <a:bodyPr/>
          <a:lstStyle/>
          <a:p>
            <a:pPr eaLnBrk="1" hangingPunct="1"/>
            <a:r>
              <a:rPr lang="zh-TW" altLang="en-US" dirty="0"/>
              <a:t>參加學術會議 </a:t>
            </a:r>
            <a:r>
              <a:rPr lang="zh-TW" altLang="en-US" dirty="0">
                <a:solidFill>
                  <a:srgbClr val="C00000"/>
                </a:solidFill>
              </a:rPr>
              <a:t>原則</a:t>
            </a:r>
            <a:endParaRPr lang="en-US" altLang="zh-TW" dirty="0">
              <a:solidFill>
                <a:srgbClr val="C00000"/>
              </a:solidFill>
            </a:endParaRPr>
          </a:p>
        </p:txBody>
      </p:sp>
      <p:sp>
        <p:nvSpPr>
          <p:cNvPr id="26627" name="Rectangle 3"/>
          <p:cNvSpPr>
            <a:spLocks noGrp="1" noRot="1" noChangeArrowheads="1"/>
          </p:cNvSpPr>
          <p:nvPr>
            <p:ph idx="1"/>
          </p:nvPr>
        </p:nvSpPr>
        <p:spPr>
          <a:xfrm>
            <a:off x="390972" y="1556792"/>
            <a:ext cx="8769488" cy="4194175"/>
          </a:xfrm>
        </p:spPr>
        <p:txBody>
          <a:bodyPr>
            <a:noAutofit/>
          </a:bodyPr>
          <a:lstStyle/>
          <a:p>
            <a:pPr algn="just" eaLnBrk="1" hangingPunct="1"/>
            <a:r>
              <a:rPr lang="zh-TW" altLang="zh-TW" sz="2800" dirty="0"/>
              <a:t>參加與</a:t>
            </a:r>
            <a:r>
              <a:rPr lang="zh-TW" altLang="zh-TW" sz="2800" b="1" dirty="0"/>
              <a:t>專長領域有關</a:t>
            </a:r>
            <a:r>
              <a:rPr lang="zh-TW" altLang="zh-TW" sz="2800" dirty="0"/>
              <a:t>之</a:t>
            </a:r>
            <a:r>
              <a:rPr lang="zh-TW" altLang="en-US" sz="2800" b="1" dirty="0">
                <a:solidFill>
                  <a:srgbClr val="0000FF"/>
                </a:solidFill>
              </a:rPr>
              <a:t>國內外</a:t>
            </a:r>
            <a:r>
              <a:rPr lang="zh-TW" altLang="zh-TW" sz="2800" dirty="0"/>
              <a:t>學術研討會或在學術研討會專題報告，</a:t>
            </a:r>
            <a:r>
              <a:rPr lang="zh-TW" altLang="zh-TW" sz="2800" b="1" dirty="0">
                <a:solidFill>
                  <a:srgbClr val="0000FF"/>
                </a:solidFill>
              </a:rPr>
              <a:t>得申請公假</a:t>
            </a:r>
            <a:r>
              <a:rPr lang="zh-TW" altLang="zh-TW" sz="2800" dirty="0"/>
              <a:t>參加會議。 </a:t>
            </a:r>
            <a:endParaRPr lang="en-US" altLang="zh-TW" sz="2800" dirty="0"/>
          </a:p>
          <a:p>
            <a:pPr algn="just" eaLnBrk="1" hangingPunct="1">
              <a:spcBef>
                <a:spcPts val="600"/>
              </a:spcBef>
              <a:spcAft>
                <a:spcPts val="1200"/>
              </a:spcAft>
            </a:pPr>
            <a:r>
              <a:rPr lang="zh-TW" altLang="zh-TW" sz="2800" dirty="0"/>
              <a:t>參加學術會議經費須</a:t>
            </a:r>
            <a:r>
              <a:rPr lang="zh-TW" altLang="zh-TW" sz="2800" b="1" dirty="0">
                <a:solidFill>
                  <a:srgbClr val="0000FF"/>
                </a:solidFill>
              </a:rPr>
              <a:t>先申請校外單位補助</a:t>
            </a:r>
            <a:r>
              <a:rPr lang="zh-TW" altLang="zh-TW" sz="2800" dirty="0"/>
              <a:t>，未獲補助或獲部份補助，始依</a:t>
            </a:r>
            <a:r>
              <a:rPr lang="zh-TW" altLang="en-US" sz="2800" dirty="0"/>
              <a:t>「</a:t>
            </a:r>
            <a:r>
              <a:rPr lang="zh-TW" altLang="zh-TW" sz="2800" dirty="0"/>
              <a:t>教職員參加學術會議辦法</a:t>
            </a:r>
            <a:r>
              <a:rPr lang="zh-TW" altLang="en-US" sz="2800" dirty="0"/>
              <a:t>」</a:t>
            </a:r>
            <a:r>
              <a:rPr lang="zh-TW" altLang="zh-TW" sz="2800" dirty="0" smtClean="0"/>
              <a:t>申請</a:t>
            </a:r>
            <a:r>
              <a:rPr lang="zh-TW" altLang="en-US" sz="2800" dirty="0" smtClean="0"/>
              <a:t>研究</a:t>
            </a:r>
            <a:r>
              <a:rPr lang="zh-TW" altLang="en-US" sz="2800" dirty="0"/>
              <a:t>計劃補助費</a:t>
            </a:r>
            <a:r>
              <a:rPr lang="zh-TW" altLang="zh-TW" sz="2800" dirty="0"/>
              <a:t>補助，或自費參加。 </a:t>
            </a:r>
            <a:endParaRPr lang="en-US" altLang="zh-TW" sz="2800" dirty="0"/>
          </a:p>
          <a:p>
            <a:pPr algn="just" eaLnBrk="1" hangingPunct="1"/>
            <a:r>
              <a:rPr lang="zh-TW" altLang="zh-TW" sz="2800" dirty="0"/>
              <a:t>對提高本校聲譽有顯著貢獻</a:t>
            </a:r>
            <a:r>
              <a:rPr lang="zh-TW" altLang="en-US" sz="2800" dirty="0"/>
              <a:t>（</a:t>
            </a:r>
            <a:r>
              <a:rPr lang="zh-TW" altLang="zh-TW" sz="2800" dirty="0"/>
              <a:t>如發表重大突破性之論文</a:t>
            </a:r>
            <a:r>
              <a:rPr lang="zh-TW" altLang="en-US" sz="2800" dirty="0"/>
              <a:t>）</a:t>
            </a:r>
            <a:r>
              <a:rPr lang="zh-TW" altLang="zh-TW" sz="2800" dirty="0"/>
              <a:t>，或參加具提升本校教學研究性質之學術會議，經部門主管認可及校長核准，得申請學校公費補助 </a:t>
            </a:r>
            <a:r>
              <a:rPr lang="zh-TW" altLang="en-US" sz="2800" dirty="0"/>
              <a:t>。</a:t>
            </a:r>
          </a:p>
          <a:p>
            <a:pPr eaLnBrk="1" hangingPunct="1"/>
            <a:endParaRPr lang="zh-TW" altLang="en-US" sz="2800" dirty="0"/>
          </a:p>
          <a:p>
            <a:pPr eaLnBrk="1" hangingPunct="1">
              <a:buFont typeface="Wingdings" pitchFamily="2" charset="2"/>
              <a:buNone/>
            </a:pPr>
            <a:r>
              <a:rPr lang="zh-TW" altLang="en-US" sz="2800" dirty="0"/>
              <a:t/>
            </a:r>
            <a:br>
              <a:rPr lang="zh-TW" altLang="en-US" sz="2800" dirty="0"/>
            </a:br>
            <a:endParaRPr lang="zh-TW" altLang="en-US" sz="2800" dirty="0"/>
          </a:p>
          <a:p>
            <a:pPr eaLnBrk="1" hangingPunct="1">
              <a:buFont typeface="Wingdings" pitchFamily="2" charset="2"/>
              <a:buNone/>
            </a:pPr>
            <a:endParaRPr lang="en-US" altLang="zh-TW" sz="2800"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altLang="zh-TW" sz="1400" b="0" i="0" u="none" strike="noStrike" kern="1200" cap="none" spc="0" normalizeH="0" baseline="0" noProof="0" dirty="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60182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zh-TW" altLang="en-US" dirty="0"/>
              <a:t>參加學術會議 </a:t>
            </a:r>
            <a:r>
              <a:rPr lang="zh-TW" altLang="en-US" dirty="0">
                <a:solidFill>
                  <a:srgbClr val="C00000"/>
                </a:solidFill>
              </a:rPr>
              <a:t>須事先申請</a:t>
            </a:r>
            <a:endParaRPr lang="en-US" altLang="zh-TW" dirty="0">
              <a:solidFill>
                <a:srgbClr val="C00000"/>
              </a:solidFill>
            </a:endParaRPr>
          </a:p>
        </p:txBody>
      </p:sp>
      <p:sp>
        <p:nvSpPr>
          <p:cNvPr id="28675" name="Rectangle 3"/>
          <p:cNvSpPr>
            <a:spLocks noGrp="1" noRot="1" noChangeArrowheads="1"/>
          </p:cNvSpPr>
          <p:nvPr>
            <p:ph idx="1"/>
          </p:nvPr>
        </p:nvSpPr>
        <p:spPr>
          <a:xfrm>
            <a:off x="174948" y="1416530"/>
            <a:ext cx="9114066" cy="3240359"/>
          </a:xfrm>
        </p:spPr>
        <p:txBody>
          <a:bodyPr>
            <a:normAutofit/>
          </a:bodyPr>
          <a:lstStyle/>
          <a:p>
            <a:pPr eaLnBrk="1" hangingPunct="1">
              <a:spcBef>
                <a:spcPts val="600"/>
              </a:spcBef>
            </a:pPr>
            <a:r>
              <a:rPr lang="zh-TW" altLang="en-US" dirty="0"/>
              <a:t>依據</a:t>
            </a:r>
            <a:r>
              <a:rPr lang="zh-TW" altLang="en-US" dirty="0">
                <a:hlinkClick r:id="rId3"/>
              </a:rPr>
              <a:t>教職員參加學術會議辦法</a:t>
            </a:r>
            <a:endParaRPr lang="en-US" altLang="zh-TW" dirty="0"/>
          </a:p>
          <a:p>
            <a:pPr eaLnBrk="1" hangingPunct="1">
              <a:spcBef>
                <a:spcPts val="600"/>
              </a:spcBef>
            </a:pPr>
            <a:r>
              <a:rPr lang="zh-TW" altLang="en-US" dirty="0"/>
              <a:t>申請手續：應於</a:t>
            </a:r>
            <a:r>
              <a:rPr lang="zh-TW" altLang="en-US" b="1" dirty="0">
                <a:solidFill>
                  <a:srgbClr val="0000FF"/>
                </a:solidFill>
                <a:highlight>
                  <a:srgbClr val="FFFF00"/>
                </a:highlight>
              </a:rPr>
              <a:t>會議前二週</a:t>
            </a:r>
            <a:r>
              <a:rPr lang="zh-TW" altLang="en-US" dirty="0"/>
              <a:t>至</a:t>
            </a:r>
            <a:r>
              <a:rPr lang="en-US" altLang="zh-TW" dirty="0"/>
              <a:t>『</a:t>
            </a:r>
            <a:r>
              <a:rPr lang="zh-TW" altLang="en-US" dirty="0"/>
              <a:t>教職員參加學術會議申請系統</a:t>
            </a:r>
            <a:r>
              <a:rPr lang="en-US" altLang="zh-TW" dirty="0"/>
              <a:t>』</a:t>
            </a:r>
            <a:r>
              <a:rPr lang="zh-TW" altLang="en-US" dirty="0"/>
              <a:t>填單申請（檢附該學術會議之資料，發表論文者另檢附擬發表之論文稿），經部門主管核簽後，呈校長核決。</a:t>
            </a:r>
            <a:endParaRPr lang="en-US" altLang="zh-TW" dirty="0"/>
          </a:p>
          <a:p>
            <a:pPr eaLnBrk="1" hangingPunct="1"/>
            <a:endParaRPr lang="en-US" altLang="zh-TW" dirty="0"/>
          </a:p>
          <a:p>
            <a:pPr eaLnBrk="1" hangingPunct="1">
              <a:buFont typeface="Wingdings" pitchFamily="2" charset="2"/>
              <a:buNone/>
            </a:pPr>
            <a:r>
              <a:rPr lang="zh-TW" altLang="en-US" dirty="0"/>
              <a:t>   </a:t>
            </a:r>
            <a:endParaRPr lang="zh-TW" altLang="en-US" sz="2800" dirty="0"/>
          </a:p>
          <a:p>
            <a:pPr eaLnBrk="1" hangingPunct="1"/>
            <a:endParaRPr lang="en-US" altLang="zh-TW" sz="2800"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pic>
        <p:nvPicPr>
          <p:cNvPr id="3" name="圖片 2">
            <a:extLst>
              <a:ext uri="{FF2B5EF4-FFF2-40B4-BE49-F238E27FC236}">
                <a16:creationId xmlns:a16="http://schemas.microsoft.com/office/drawing/2014/main" xmlns="" id="{17185AD6-6699-4CAC-8DAC-33534A2F8C5D}"/>
              </a:ext>
            </a:extLst>
          </p:cNvPr>
          <p:cNvPicPr>
            <a:picLocks noChangeAspect="1"/>
          </p:cNvPicPr>
          <p:nvPr/>
        </p:nvPicPr>
        <p:blipFill>
          <a:blip r:embed="rId4"/>
          <a:stretch>
            <a:fillRect/>
          </a:stretch>
        </p:blipFill>
        <p:spPr>
          <a:xfrm>
            <a:off x="5141937" y="3583579"/>
            <a:ext cx="3949903" cy="2806924"/>
          </a:xfrm>
          <a:prstGeom prst="rect">
            <a:avLst/>
          </a:prstGeom>
        </p:spPr>
      </p:pic>
      <p:pic>
        <p:nvPicPr>
          <p:cNvPr id="6" name="圖片 5">
            <a:extLst>
              <a:ext uri="{FF2B5EF4-FFF2-40B4-BE49-F238E27FC236}">
                <a16:creationId xmlns:a16="http://schemas.microsoft.com/office/drawing/2014/main" xmlns="" id="{1D7783E9-6A81-4A85-AAB3-154EEF0EA953}"/>
              </a:ext>
            </a:extLst>
          </p:cNvPr>
          <p:cNvPicPr>
            <a:picLocks noChangeAspect="1"/>
          </p:cNvPicPr>
          <p:nvPr/>
        </p:nvPicPr>
        <p:blipFill>
          <a:blip r:embed="rId5"/>
          <a:stretch>
            <a:fillRect/>
          </a:stretch>
        </p:blipFill>
        <p:spPr>
          <a:xfrm>
            <a:off x="390972" y="3570845"/>
            <a:ext cx="4553792" cy="2806924"/>
          </a:xfrm>
          <a:prstGeom prst="rect">
            <a:avLst/>
          </a:prstGeom>
        </p:spPr>
      </p:pic>
      <p:sp>
        <p:nvSpPr>
          <p:cNvPr id="10" name="文字方塊 9">
            <a:extLst>
              <a:ext uri="{FF2B5EF4-FFF2-40B4-BE49-F238E27FC236}">
                <a16:creationId xmlns:a16="http://schemas.microsoft.com/office/drawing/2014/main" xmlns="" id="{0380844D-EA1A-425E-9891-AAA5CE192BB3}"/>
              </a:ext>
            </a:extLst>
          </p:cNvPr>
          <p:cNvSpPr txBox="1"/>
          <p:nvPr/>
        </p:nvSpPr>
        <p:spPr>
          <a:xfrm>
            <a:off x="534988" y="3201513"/>
            <a:ext cx="5162550" cy="369332"/>
          </a:xfrm>
          <a:prstGeom prst="rect">
            <a:avLst/>
          </a:prstGeom>
          <a:noFill/>
        </p:spPr>
        <p:txBody>
          <a:bodyPr wrap="square">
            <a:spAutoFit/>
          </a:bodyPr>
          <a:lstStyle/>
          <a:p>
            <a:r>
              <a:rPr lang="zh-TW" altLang="en-US" dirty="0">
                <a:solidFill>
                  <a:srgbClr val="0000FF"/>
                </a:solidFill>
              </a:rPr>
              <a:t>https://i.cgu.edu.tw/</a:t>
            </a:r>
          </a:p>
        </p:txBody>
      </p:sp>
      <p:sp>
        <p:nvSpPr>
          <p:cNvPr id="8" name="矩形 7">
            <a:extLst>
              <a:ext uri="{FF2B5EF4-FFF2-40B4-BE49-F238E27FC236}">
                <a16:creationId xmlns:a16="http://schemas.microsoft.com/office/drawing/2014/main" xmlns="" id="{99763CF3-0668-4C06-B449-F990E3C162FD}"/>
              </a:ext>
            </a:extLst>
          </p:cNvPr>
          <p:cNvSpPr/>
          <p:nvPr/>
        </p:nvSpPr>
        <p:spPr>
          <a:xfrm>
            <a:off x="1399084" y="5661248"/>
            <a:ext cx="1224136" cy="547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xmlns="" id="{2154B19A-107B-4901-A6C9-C06F21A5E7CB}"/>
              </a:ext>
            </a:extLst>
          </p:cNvPr>
          <p:cNvSpPr/>
          <p:nvPr/>
        </p:nvSpPr>
        <p:spPr>
          <a:xfrm rot="3255603">
            <a:off x="8105024" y="5970502"/>
            <a:ext cx="257082" cy="33181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208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r>
              <a:rPr lang="zh-TW" altLang="en-US" dirty="0"/>
              <a:t>參加學術會議 </a:t>
            </a:r>
            <a:r>
              <a:rPr lang="zh-TW" altLang="en-US" dirty="0">
                <a:solidFill>
                  <a:srgbClr val="C00000"/>
                </a:solidFill>
              </a:rPr>
              <a:t>費用補助</a:t>
            </a:r>
            <a:endParaRPr lang="en-US" altLang="zh-TW" dirty="0">
              <a:solidFill>
                <a:srgbClr val="C00000"/>
              </a:solidFill>
            </a:endParaRPr>
          </a:p>
        </p:txBody>
      </p:sp>
      <p:sp>
        <p:nvSpPr>
          <p:cNvPr id="29699" name="Rectangle 3"/>
          <p:cNvSpPr>
            <a:spLocks noGrp="1" noRot="1" noChangeArrowheads="1"/>
          </p:cNvSpPr>
          <p:nvPr>
            <p:ph idx="1"/>
          </p:nvPr>
        </p:nvSpPr>
        <p:spPr>
          <a:xfrm>
            <a:off x="269781" y="1628800"/>
            <a:ext cx="9011379" cy="4608512"/>
          </a:xfrm>
        </p:spPr>
        <p:txBody>
          <a:bodyPr>
            <a:normAutofit/>
          </a:bodyPr>
          <a:lstStyle/>
          <a:p>
            <a:pPr marL="0" indent="0" eaLnBrk="1" hangingPunct="1">
              <a:lnSpc>
                <a:spcPct val="90000"/>
              </a:lnSpc>
              <a:spcBef>
                <a:spcPts val="600"/>
              </a:spcBef>
              <a:spcAft>
                <a:spcPts val="1200"/>
              </a:spcAft>
              <a:buNone/>
            </a:pPr>
            <a:r>
              <a:rPr lang="zh-TW" altLang="en-US" dirty="0"/>
              <a:t>以研究計畫經費補助、學校公費者，悉依相關規定標準</a:t>
            </a:r>
            <a:r>
              <a:rPr lang="en-US" altLang="zh-TW" dirty="0"/>
              <a:t/>
            </a:r>
            <a:br>
              <a:rPr lang="en-US" altLang="zh-TW" dirty="0"/>
            </a:br>
            <a:r>
              <a:rPr lang="zh-TW" altLang="en-US" dirty="0"/>
              <a:t>辦理。未有規定者，依</a:t>
            </a:r>
            <a:r>
              <a:rPr lang="zh-TW" altLang="zh-TW" dirty="0"/>
              <a:t>下列規定申請</a:t>
            </a:r>
            <a:r>
              <a:rPr lang="zh-TW" altLang="en-US" dirty="0"/>
              <a:t>：</a:t>
            </a:r>
            <a:endParaRPr lang="en-US" altLang="zh-TW" dirty="0"/>
          </a:p>
          <a:p>
            <a:pPr>
              <a:lnSpc>
                <a:spcPct val="90000"/>
              </a:lnSpc>
              <a:spcBef>
                <a:spcPts val="600"/>
              </a:spcBef>
            </a:pPr>
            <a:r>
              <a:rPr lang="zh-TW" altLang="en-US" b="1" dirty="0">
                <a:solidFill>
                  <a:srgbClr val="7030A0"/>
                </a:solidFill>
              </a:rPr>
              <a:t>往返機票</a:t>
            </a:r>
            <a:r>
              <a:rPr lang="zh-TW" altLang="en-US" dirty="0"/>
              <a:t>：依「出差辦法」報支旅費，以經濟艙且直達路程為原則，憑收據實報實銷。</a:t>
            </a:r>
            <a:endParaRPr lang="en-US" altLang="zh-TW" dirty="0"/>
          </a:p>
          <a:p>
            <a:pPr>
              <a:lnSpc>
                <a:spcPct val="90000"/>
              </a:lnSpc>
              <a:spcBef>
                <a:spcPts val="1200"/>
              </a:spcBef>
              <a:spcAft>
                <a:spcPts val="1200"/>
              </a:spcAft>
            </a:pPr>
            <a:r>
              <a:rPr lang="zh-TW" altLang="en-US" b="1" dirty="0">
                <a:solidFill>
                  <a:srgbClr val="7030A0"/>
                </a:solidFill>
              </a:rPr>
              <a:t>生活補助費</a:t>
            </a:r>
            <a:r>
              <a:rPr lang="zh-TW" altLang="en-US" dirty="0"/>
              <a:t>：依「出差辦法」之「國外出差日支生活費標準表」所定各地區之費用報支標準辦理。</a:t>
            </a:r>
            <a:endParaRPr lang="en-US" altLang="zh-TW" dirty="0"/>
          </a:p>
          <a:p>
            <a:pPr>
              <a:lnSpc>
                <a:spcPct val="90000"/>
              </a:lnSpc>
              <a:spcBef>
                <a:spcPts val="600"/>
              </a:spcBef>
              <a:spcAft>
                <a:spcPts val="1200"/>
              </a:spcAft>
            </a:pPr>
            <a:r>
              <a:rPr lang="zh-TW" altLang="en-US" b="1" dirty="0">
                <a:solidFill>
                  <a:srgbClr val="7030A0"/>
                </a:solidFill>
              </a:rPr>
              <a:t>註冊費</a:t>
            </a:r>
            <a:r>
              <a:rPr lang="zh-TW" altLang="en-US" dirty="0"/>
              <a:t>：憑收據報銷，以美金六百元為補助上限。</a:t>
            </a:r>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34377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zh-TW" altLang="en-US" dirty="0"/>
              <a:t>參加學術會議 </a:t>
            </a:r>
            <a:r>
              <a:rPr lang="zh-TW" altLang="en-US" dirty="0">
                <a:solidFill>
                  <a:srgbClr val="C00000"/>
                </a:solidFill>
              </a:rPr>
              <a:t>職責</a:t>
            </a:r>
            <a:endParaRPr lang="en-US" altLang="zh-TW" dirty="0">
              <a:solidFill>
                <a:srgbClr val="C00000"/>
              </a:solidFill>
            </a:endParaRPr>
          </a:p>
        </p:txBody>
      </p:sp>
      <p:sp>
        <p:nvSpPr>
          <p:cNvPr id="30723" name="Rectangle 3"/>
          <p:cNvSpPr>
            <a:spLocks noGrp="1" noRot="1" noChangeArrowheads="1"/>
          </p:cNvSpPr>
          <p:nvPr>
            <p:ph idx="1"/>
          </p:nvPr>
        </p:nvSpPr>
        <p:spPr>
          <a:xfrm>
            <a:off x="269781" y="1398439"/>
            <a:ext cx="8535375" cy="4910881"/>
          </a:xfrm>
        </p:spPr>
        <p:txBody>
          <a:bodyPr>
            <a:normAutofit lnSpcReduction="10000"/>
          </a:bodyPr>
          <a:lstStyle/>
          <a:p>
            <a:pPr algn="just" eaLnBrk="1" hangingPunct="1"/>
            <a:r>
              <a:rPr lang="zh-TW" altLang="en-US" dirty="0"/>
              <a:t>申請公假，以研究計畫補助費</a:t>
            </a:r>
            <a:r>
              <a:rPr lang="en-US" altLang="zh-TW" dirty="0"/>
              <a:t>(BMRP</a:t>
            </a:r>
            <a:r>
              <a:rPr lang="zh-TW" altLang="en-US" dirty="0"/>
              <a:t>、相對補助費</a:t>
            </a:r>
            <a:r>
              <a:rPr lang="en-US" altLang="zh-TW" dirty="0"/>
              <a:t>)</a:t>
            </a:r>
            <a:r>
              <a:rPr lang="zh-TW" altLang="en-US" dirty="0"/>
              <a:t>或  學校公費參加學術會議者，應於銷假上班後一週內將心得報告上網登錄，再檢據核銷（核銷時請檢附心得報告）。</a:t>
            </a:r>
            <a:endParaRPr lang="en-US" altLang="zh-TW" dirty="0"/>
          </a:p>
          <a:p>
            <a:pPr marL="303768" lvl="1" indent="0">
              <a:buNone/>
            </a:pPr>
            <a:r>
              <a:rPr lang="en-US" altLang="zh-TW" sz="2700" dirty="0">
                <a:solidFill>
                  <a:srgbClr val="000308"/>
                </a:solidFill>
              </a:rPr>
              <a:t>(</a:t>
            </a:r>
            <a:r>
              <a:rPr lang="zh-TW" altLang="en-US" sz="2700" dirty="0">
                <a:solidFill>
                  <a:srgbClr val="000308"/>
                </a:solidFill>
              </a:rPr>
              <a:t>報告登錄路徑：</a:t>
            </a:r>
            <a:r>
              <a:rPr lang="en-US" altLang="zh-TW" sz="2700" dirty="0">
                <a:solidFill>
                  <a:srgbClr val="000308"/>
                </a:solidFill>
              </a:rPr>
              <a:t/>
            </a:r>
            <a:br>
              <a:rPr lang="en-US" altLang="zh-TW" sz="2700" dirty="0">
                <a:solidFill>
                  <a:srgbClr val="000308"/>
                </a:solidFill>
              </a:rPr>
            </a:br>
            <a:r>
              <a:rPr lang="zh-TW" altLang="en-US" sz="2700" dirty="0">
                <a:solidFill>
                  <a:srgbClr val="000308"/>
                </a:solidFill>
              </a:rPr>
              <a:t>登入校內</a:t>
            </a:r>
            <a:r>
              <a:rPr lang="en-US" altLang="zh-TW" sz="2700" dirty="0" err="1">
                <a:solidFill>
                  <a:srgbClr val="000308"/>
                </a:solidFill>
              </a:rPr>
              <a:t>iCGU</a:t>
            </a:r>
            <a:r>
              <a:rPr lang="zh-TW" altLang="en-US" sz="2700" dirty="0">
                <a:solidFill>
                  <a:srgbClr val="000308"/>
                </a:solidFill>
              </a:rPr>
              <a:t>網頁</a:t>
            </a:r>
            <a:r>
              <a:rPr lang="en-US" altLang="zh-TW" sz="2700" dirty="0">
                <a:solidFill>
                  <a:srgbClr val="000308"/>
                </a:solidFill>
                <a:sym typeface="Wingdings" panose="05000000000000000000" pitchFamily="2" charset="2"/>
              </a:rPr>
              <a:t></a:t>
            </a:r>
            <a:r>
              <a:rPr lang="zh-TW" altLang="en-US" sz="2700" dirty="0">
                <a:solidFill>
                  <a:srgbClr val="000308"/>
                </a:solidFill>
              </a:rPr>
              <a:t>研究成果登錄</a:t>
            </a:r>
            <a:r>
              <a:rPr lang="en-US" altLang="zh-TW" sz="2700" dirty="0">
                <a:solidFill>
                  <a:srgbClr val="000308"/>
                </a:solidFill>
                <a:sym typeface="Wingdings" panose="05000000000000000000" pitchFamily="2" charset="2"/>
              </a:rPr>
              <a:t></a:t>
            </a:r>
            <a:br>
              <a:rPr lang="en-US" altLang="zh-TW" sz="2700" dirty="0">
                <a:solidFill>
                  <a:srgbClr val="000308"/>
                </a:solidFill>
                <a:sym typeface="Wingdings" panose="05000000000000000000" pitchFamily="2" charset="2"/>
              </a:rPr>
            </a:br>
            <a:r>
              <a:rPr lang="zh-TW" altLang="en-US" sz="2700" dirty="0">
                <a:solidFill>
                  <a:srgbClr val="000308"/>
                </a:solidFill>
              </a:rPr>
              <a:t>教師研究與技術合作成果登錄系統</a:t>
            </a:r>
            <a:r>
              <a:rPr lang="en-US" altLang="zh-TW" sz="2700" dirty="0">
                <a:solidFill>
                  <a:srgbClr val="000308"/>
                </a:solidFill>
                <a:sym typeface="Wingdings" panose="05000000000000000000" pitchFamily="2" charset="2"/>
              </a:rPr>
              <a:t></a:t>
            </a:r>
            <a:br>
              <a:rPr lang="en-US" altLang="zh-TW" sz="2700" dirty="0">
                <a:solidFill>
                  <a:srgbClr val="000308"/>
                </a:solidFill>
                <a:sym typeface="Wingdings" panose="05000000000000000000" pitchFamily="2" charset="2"/>
              </a:rPr>
            </a:br>
            <a:r>
              <a:rPr lang="zh-TW" altLang="en-US" sz="2700" dirty="0">
                <a:solidFill>
                  <a:srgbClr val="000308"/>
                </a:solidFill>
                <a:sym typeface="Wingdings" panose="05000000000000000000" pitchFamily="2" charset="2"/>
              </a:rPr>
              <a:t>學術會議報告</a:t>
            </a:r>
            <a:r>
              <a:rPr lang="en-US" altLang="zh-TW" sz="2700" dirty="0">
                <a:solidFill>
                  <a:srgbClr val="000308"/>
                </a:solidFill>
                <a:sym typeface="Wingdings" panose="05000000000000000000" pitchFamily="2" charset="2"/>
              </a:rPr>
              <a:t>)</a:t>
            </a:r>
            <a:endParaRPr lang="en-US" altLang="zh-TW" dirty="0"/>
          </a:p>
          <a:p>
            <a:pPr eaLnBrk="1" hangingPunct="1">
              <a:spcBef>
                <a:spcPts val="600"/>
              </a:spcBef>
            </a:pPr>
            <a:r>
              <a:rPr lang="zh-TW" altLang="en-US" dirty="0"/>
              <a:t>使用學校公費參加學術會議者，必須於</a:t>
            </a:r>
            <a:r>
              <a:rPr lang="en-US" altLang="zh-TW" dirty="0"/>
              <a:t/>
            </a:r>
            <a:br>
              <a:rPr lang="en-US" altLang="zh-TW" dirty="0"/>
            </a:br>
            <a:r>
              <a:rPr lang="zh-TW" altLang="en-US" dirty="0"/>
              <a:t>參加會議後三年內以本校名義將論文刊登</a:t>
            </a:r>
            <a:r>
              <a:rPr lang="en-US" altLang="zh-TW" dirty="0"/>
              <a:t/>
            </a:r>
            <a:br>
              <a:rPr lang="en-US" altLang="zh-TW" dirty="0"/>
            </a:br>
            <a:r>
              <a:rPr lang="zh-TW" altLang="en-US" dirty="0"/>
              <a:t>於期刊雜誌，若未依規定發表應將參加</a:t>
            </a:r>
            <a:r>
              <a:rPr lang="en-US" altLang="zh-TW" dirty="0"/>
              <a:t/>
            </a:r>
            <a:br>
              <a:rPr lang="en-US" altLang="zh-TW" dirty="0"/>
            </a:br>
            <a:r>
              <a:rPr lang="zh-TW" altLang="en-US" dirty="0"/>
              <a:t>會議期間所支領之費用全部償還校方。 </a:t>
            </a:r>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pic>
        <p:nvPicPr>
          <p:cNvPr id="3" name="圖片 2">
            <a:extLst>
              <a:ext uri="{FF2B5EF4-FFF2-40B4-BE49-F238E27FC236}">
                <a16:creationId xmlns:a16="http://schemas.microsoft.com/office/drawing/2014/main" xmlns="" id="{70440AD2-2E6B-4E28-87D1-EDC9282726D6}"/>
              </a:ext>
            </a:extLst>
          </p:cNvPr>
          <p:cNvPicPr>
            <a:picLocks noChangeAspect="1"/>
          </p:cNvPicPr>
          <p:nvPr/>
        </p:nvPicPr>
        <p:blipFill>
          <a:blip r:embed="rId3"/>
          <a:stretch>
            <a:fillRect/>
          </a:stretch>
        </p:blipFill>
        <p:spPr>
          <a:xfrm>
            <a:off x="7015708" y="2636912"/>
            <a:ext cx="2254366" cy="3701400"/>
          </a:xfrm>
          <a:prstGeom prst="rect">
            <a:avLst/>
          </a:prstGeom>
        </p:spPr>
      </p:pic>
    </p:spTree>
    <p:extLst>
      <p:ext uri="{BB962C8B-B14F-4D97-AF65-F5344CB8AC3E}">
        <p14:creationId xmlns:p14="http://schemas.microsoft.com/office/powerpoint/2010/main" val="4147885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305553" y="260648"/>
            <a:ext cx="8535375" cy="828000"/>
          </a:xfrm>
        </p:spPr>
        <p:txBody>
          <a:bodyPr/>
          <a:lstStyle/>
          <a:p>
            <a:pPr eaLnBrk="1" hangingPunct="1"/>
            <a:r>
              <a:rPr lang="zh-TW" altLang="en-US" dirty="0"/>
              <a:t>福利事項</a:t>
            </a:r>
            <a:endParaRPr lang="en-US" altLang="zh-TW" dirty="0">
              <a:solidFill>
                <a:srgbClr val="C00000"/>
              </a:solidFill>
            </a:endParaRPr>
          </a:p>
        </p:txBody>
      </p:sp>
      <p:sp>
        <p:nvSpPr>
          <p:cNvPr id="31747" name="Rectangle 3"/>
          <p:cNvSpPr>
            <a:spLocks noGrp="1" noRot="1" noChangeArrowheads="1"/>
          </p:cNvSpPr>
          <p:nvPr>
            <p:ph idx="1"/>
          </p:nvPr>
        </p:nvSpPr>
        <p:spPr>
          <a:xfrm>
            <a:off x="305553" y="1390522"/>
            <a:ext cx="8906167" cy="5134822"/>
          </a:xfrm>
        </p:spPr>
        <p:txBody>
          <a:bodyPr>
            <a:normAutofit lnSpcReduction="10000"/>
          </a:bodyPr>
          <a:lstStyle/>
          <a:p>
            <a:pPr algn="just">
              <a:spcBef>
                <a:spcPts val="600"/>
              </a:spcBef>
            </a:pPr>
            <a:r>
              <a:rPr lang="zh-TW" altLang="en-US" sz="2800" dirty="0" smtClean="0"/>
              <a:t>教師</a:t>
            </a:r>
            <a:r>
              <a:rPr lang="zh-TW" altLang="en-US" sz="2800" dirty="0"/>
              <a:t>本人及</a:t>
            </a:r>
            <a:r>
              <a:rPr lang="zh-TW" altLang="en-US" sz="2800" dirty="0" smtClean="0"/>
              <a:t>眷屬享有</a:t>
            </a:r>
            <a:r>
              <a:rPr lang="zh-TW" altLang="en-US" sz="2800" b="1" dirty="0" smtClean="0">
                <a:solidFill>
                  <a:srgbClr val="7030A0"/>
                </a:solidFill>
              </a:rPr>
              <a:t>就醫</a:t>
            </a:r>
            <a:r>
              <a:rPr lang="zh-TW" altLang="en-US" sz="2800" b="1" dirty="0">
                <a:solidFill>
                  <a:srgbClr val="7030A0"/>
                </a:solidFill>
              </a:rPr>
              <a:t>長庚醫院優待</a:t>
            </a:r>
            <a:r>
              <a:rPr lang="zh-TW" altLang="en-US" sz="2800" dirty="0" smtClean="0"/>
              <a:t>。</a:t>
            </a:r>
            <a:endParaRPr lang="en-US" altLang="zh-TW" sz="2800" dirty="0" smtClean="0"/>
          </a:p>
          <a:p>
            <a:pPr>
              <a:spcBef>
                <a:spcPts val="600"/>
              </a:spcBef>
            </a:pPr>
            <a:r>
              <a:rPr lang="zh-TW" altLang="zh-TW" sz="2800" dirty="0" smtClean="0"/>
              <a:t>三節</a:t>
            </a:r>
            <a:r>
              <a:rPr lang="zh-TW" altLang="zh-TW" sz="2800" dirty="0"/>
              <a:t>禮品、生日禮券、子女獎學金、子女就讀</a:t>
            </a:r>
            <a:r>
              <a:rPr lang="zh-TW" altLang="zh-TW" sz="2800" dirty="0" smtClean="0"/>
              <a:t>本校</a:t>
            </a:r>
            <a:r>
              <a:rPr lang="zh-TW" altLang="en-US" sz="2800" dirty="0" smtClean="0"/>
              <a:t>　</a:t>
            </a:r>
            <a:r>
              <a:rPr lang="zh-TW" altLang="zh-TW" sz="2800" dirty="0" smtClean="0"/>
              <a:t>學費</a:t>
            </a:r>
            <a:r>
              <a:rPr lang="zh-TW" altLang="zh-TW" sz="2800" dirty="0"/>
              <a:t>補助、生育津貼</a:t>
            </a:r>
            <a:r>
              <a:rPr lang="zh-TW" altLang="en-US" sz="2800" dirty="0"/>
              <a:t>。</a:t>
            </a:r>
            <a:r>
              <a:rPr lang="en-US" altLang="zh-TW" sz="2800" dirty="0"/>
              <a:t> </a:t>
            </a:r>
            <a:br>
              <a:rPr lang="en-US" altLang="zh-TW" sz="2800" dirty="0"/>
            </a:br>
            <a:r>
              <a:rPr lang="en-US" altLang="zh-TW" sz="2000" dirty="0">
                <a:solidFill>
                  <a:schemeClr val="tx1">
                    <a:lumMod val="95000"/>
                    <a:lumOff val="5000"/>
                  </a:schemeClr>
                </a:solidFill>
                <a:latin typeface="+mn-ea"/>
                <a:ea typeface="+mn-ea"/>
              </a:rPr>
              <a:t>(</a:t>
            </a:r>
            <a:r>
              <a:rPr lang="zh-TW" altLang="en-US" sz="2000" dirty="0">
                <a:solidFill>
                  <a:schemeClr val="tx1">
                    <a:lumMod val="95000"/>
                    <a:lumOff val="5000"/>
                  </a:schemeClr>
                </a:solidFill>
                <a:latin typeface="+mn-ea"/>
                <a:ea typeface="+mn-ea"/>
              </a:rPr>
              <a:t>詳細請參閱</a:t>
            </a:r>
            <a:r>
              <a:rPr lang="zh-TW" altLang="en-US" sz="2000" b="0" i="0" cap="all" dirty="0">
                <a:solidFill>
                  <a:schemeClr val="tx1">
                    <a:lumMod val="95000"/>
                    <a:lumOff val="5000"/>
                  </a:schemeClr>
                </a:solidFill>
                <a:effectLst/>
                <a:latin typeface="+mn-ea"/>
                <a:ea typeface="+mn-ea"/>
              </a:rPr>
              <a:t>教職員工福利委員會網站 </a:t>
            </a:r>
            <a:r>
              <a:rPr lang="en-US" altLang="zh-TW" sz="2000" dirty="0">
                <a:solidFill>
                  <a:schemeClr val="tx1">
                    <a:lumMod val="95000"/>
                    <a:lumOff val="5000"/>
                  </a:schemeClr>
                </a:solidFill>
                <a:latin typeface="+mn-ea"/>
                <a:ea typeface="+mn-ea"/>
                <a:hlinkClick r:id="rId3"/>
              </a:rPr>
              <a:t>https://cgubenefit.cgu.edu.tw/</a:t>
            </a:r>
            <a:r>
              <a:rPr lang="en-US" altLang="zh-TW" sz="2000" dirty="0">
                <a:solidFill>
                  <a:schemeClr val="tx1">
                    <a:lumMod val="95000"/>
                    <a:lumOff val="5000"/>
                  </a:schemeClr>
                </a:solidFill>
                <a:latin typeface="+mn-ea"/>
                <a:ea typeface="+mn-ea"/>
              </a:rPr>
              <a:t> )</a:t>
            </a:r>
            <a:endParaRPr lang="zh-TW" altLang="en-US" sz="2000" dirty="0">
              <a:solidFill>
                <a:schemeClr val="tx1">
                  <a:lumMod val="95000"/>
                  <a:lumOff val="5000"/>
                </a:schemeClr>
              </a:solidFill>
              <a:latin typeface="+mn-ea"/>
              <a:ea typeface="+mn-ea"/>
            </a:endParaRPr>
          </a:p>
          <a:p>
            <a:pPr>
              <a:spcBef>
                <a:spcPts val="600"/>
              </a:spcBef>
            </a:pPr>
            <a:r>
              <a:rPr lang="zh-TW" altLang="en-US" sz="2800" dirty="0" smtClean="0"/>
              <a:t>可申請本校</a:t>
            </a:r>
            <a:r>
              <a:rPr lang="zh-TW" altLang="zh-TW" sz="2800" b="1" dirty="0" smtClean="0">
                <a:solidFill>
                  <a:srgbClr val="7030A0"/>
                </a:solidFill>
              </a:rPr>
              <a:t>婚</a:t>
            </a:r>
            <a:r>
              <a:rPr lang="zh-TW" altLang="zh-TW" sz="2800" b="1" dirty="0">
                <a:solidFill>
                  <a:srgbClr val="7030A0"/>
                </a:solidFill>
              </a:rPr>
              <a:t>喪賀奠品及賀奠</a:t>
            </a:r>
            <a:r>
              <a:rPr lang="zh-TW" altLang="zh-TW" sz="2800" b="1" dirty="0" smtClean="0">
                <a:solidFill>
                  <a:srgbClr val="7030A0"/>
                </a:solidFill>
              </a:rPr>
              <a:t>金</a:t>
            </a:r>
            <a:r>
              <a:rPr lang="zh-TW" altLang="en-US" sz="2800" dirty="0" smtClean="0">
                <a:latin typeface="Times New Roman" panose="02020603050405020304" pitchFamily="18" charset="0"/>
                <a:cs typeface="Times New Roman" panose="02020603050405020304" pitchFamily="18" charset="0"/>
              </a:rPr>
              <a:t>。</a:t>
            </a:r>
            <a:r>
              <a:rPr lang="en-US" altLang="zh-TW" sz="2800" dirty="0" smtClean="0">
                <a:latin typeface="Times New Roman" panose="02020603050405020304" pitchFamily="18" charset="0"/>
                <a:cs typeface="Times New Roman" panose="02020603050405020304" pitchFamily="18" charset="0"/>
              </a:rPr>
              <a:t/>
            </a:r>
            <a:br>
              <a:rPr lang="en-US" altLang="zh-TW" sz="28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t>賀</a:t>
            </a:r>
            <a:r>
              <a:rPr lang="zh-TW" altLang="en-US" sz="2400" dirty="0"/>
              <a:t>奠金 </a:t>
            </a:r>
            <a:r>
              <a:rPr lang="en-US" altLang="zh-TW" sz="2400" dirty="0"/>
              <a:t>(</a:t>
            </a:r>
            <a:r>
              <a:rPr lang="zh-TW" altLang="en-US" sz="2400" dirty="0"/>
              <a:t>品</a:t>
            </a:r>
            <a:r>
              <a:rPr lang="en-US" altLang="zh-TW" sz="2400" dirty="0"/>
              <a:t>) </a:t>
            </a:r>
            <a:r>
              <a:rPr lang="zh-TW" altLang="en-US" sz="2400" dirty="0"/>
              <a:t>之申請應於</a:t>
            </a:r>
            <a:r>
              <a:rPr lang="zh-TW" altLang="zh-TW" sz="2400" dirty="0"/>
              <a:t>宴客日十天前</a:t>
            </a:r>
            <a:r>
              <a:rPr lang="zh-TW" altLang="en-US" sz="2400" dirty="0"/>
              <a:t>、</a:t>
            </a:r>
            <a:r>
              <a:rPr lang="zh-TW" altLang="zh-TW" sz="2400" dirty="0"/>
              <a:t>結婚日起算一個月</a:t>
            </a:r>
            <a:r>
              <a:rPr lang="zh-TW" altLang="zh-TW" sz="2400" dirty="0" smtClean="0"/>
              <a:t>內</a:t>
            </a:r>
            <a:r>
              <a:rPr lang="en-US" altLang="zh-TW" sz="2400" dirty="0" smtClean="0"/>
              <a:t> </a:t>
            </a:r>
            <a:r>
              <a:rPr lang="zh-TW" altLang="en-US" sz="2400" dirty="0" smtClean="0"/>
              <a:t>或</a:t>
            </a:r>
            <a:r>
              <a:rPr lang="zh-TW" altLang="en-US" sz="2400" dirty="0"/>
              <a:t>出殯日前完成申請程序</a:t>
            </a:r>
            <a:r>
              <a:rPr lang="zh-TW" altLang="en-US" sz="2400" dirty="0" smtClean="0"/>
              <a:t>。</a:t>
            </a:r>
            <a:r>
              <a:rPr lang="en-US" altLang="zh-TW" sz="2400" dirty="0" smtClean="0">
                <a:latin typeface="Times New Roman" panose="02020603050405020304" pitchFamily="18" charset="0"/>
                <a:cs typeface="Times New Roman" panose="02020603050405020304" pitchFamily="18" charset="0"/>
              </a:rPr>
              <a:t>)</a:t>
            </a:r>
            <a:endParaRPr lang="en-US" altLang="zh-TW" sz="2400" b="1" dirty="0"/>
          </a:p>
          <a:p>
            <a:pPr algn="just">
              <a:spcBef>
                <a:spcPts val="600"/>
              </a:spcBef>
            </a:pPr>
            <a:r>
              <a:rPr lang="zh-TW" altLang="zh-TW" sz="2800" dirty="0"/>
              <a:t>健康守護，每二年安排免費健康檢查。</a:t>
            </a:r>
            <a:endParaRPr lang="en-US" altLang="zh-TW" sz="2800" dirty="0"/>
          </a:p>
          <a:p>
            <a:pPr algn="just">
              <a:spcBef>
                <a:spcPts val="600"/>
              </a:spcBef>
            </a:pPr>
            <a:r>
              <a:rPr lang="zh-TW" altLang="en-US" sz="2800" dirty="0">
                <a:latin typeface="Times New Roman" panose="02020603050405020304" pitchFamily="18" charset="0"/>
                <a:cs typeface="Times New Roman" panose="02020603050405020304" pitchFamily="18" charset="0"/>
              </a:rPr>
              <a:t>每滿</a:t>
            </a:r>
            <a:r>
              <a:rPr lang="en-US" altLang="zh-TW" sz="2800" dirty="0">
                <a:latin typeface="Times New Roman" panose="02020603050405020304" pitchFamily="18" charset="0"/>
                <a:cs typeface="Times New Roman" panose="02020603050405020304" pitchFamily="18" charset="0"/>
              </a:rPr>
              <a:t>5</a:t>
            </a:r>
            <a:r>
              <a:rPr lang="zh-TW" altLang="en-US" sz="2800" dirty="0">
                <a:latin typeface="Times New Roman" panose="02020603050405020304" pitchFamily="18" charset="0"/>
                <a:cs typeface="Times New Roman" panose="02020603050405020304" pitchFamily="18" charset="0"/>
              </a:rPr>
              <a:t>年</a:t>
            </a:r>
            <a:r>
              <a:rPr lang="zh-TW" altLang="en-US" sz="2800" b="1" dirty="0">
                <a:solidFill>
                  <a:srgbClr val="7030A0"/>
                </a:solidFill>
                <a:latin typeface="Times New Roman" panose="02020603050405020304" pitchFamily="18" charset="0"/>
                <a:cs typeface="Times New Roman" panose="02020603050405020304" pitchFamily="18" charset="0"/>
              </a:rPr>
              <a:t>致贈金幣</a:t>
            </a:r>
            <a:r>
              <a:rPr lang="zh-TW" altLang="en-US" sz="2800" dirty="0">
                <a:latin typeface="Times New Roman" panose="02020603050405020304" pitchFamily="18" charset="0"/>
                <a:cs typeface="Times New Roman" panose="02020603050405020304" pitchFamily="18" charset="0"/>
              </a:rPr>
              <a:t>一</a:t>
            </a:r>
            <a:r>
              <a:rPr lang="zh-TW" altLang="en-US" sz="2800" dirty="0" smtClean="0">
                <a:latin typeface="Times New Roman" panose="02020603050405020304" pitchFamily="18" charset="0"/>
                <a:cs typeface="Times New Roman" panose="02020603050405020304" pitchFamily="18" charset="0"/>
              </a:rPr>
              <a:t>枚（</a:t>
            </a:r>
            <a:r>
              <a:rPr lang="en-US" altLang="zh-TW" sz="2800" dirty="0" smtClean="0">
                <a:latin typeface="Times New Roman" panose="02020603050405020304" pitchFamily="18" charset="0"/>
                <a:cs typeface="Times New Roman" panose="02020603050405020304" pitchFamily="18" charset="0"/>
              </a:rPr>
              <a:t>1.2</a:t>
            </a:r>
            <a:r>
              <a:rPr lang="zh-TW" altLang="en-US" sz="2800" dirty="0" smtClean="0">
                <a:latin typeface="Times New Roman" panose="02020603050405020304" pitchFamily="18" charset="0"/>
                <a:cs typeface="Times New Roman" panose="02020603050405020304" pitchFamily="18" charset="0"/>
              </a:rPr>
              <a:t>錢</a:t>
            </a:r>
            <a:r>
              <a:rPr lang="en-US" altLang="zh-TW" sz="2800" dirty="0" smtClean="0">
                <a:latin typeface="Times New Roman" panose="02020603050405020304" pitchFamily="18" charset="0"/>
                <a:cs typeface="Times New Roman" panose="02020603050405020304" pitchFamily="18" charset="0"/>
              </a:rPr>
              <a:t>~11.8</a:t>
            </a:r>
            <a:r>
              <a:rPr lang="zh-TW" altLang="en-US" sz="2800" dirty="0" smtClean="0">
                <a:latin typeface="Times New Roman" panose="02020603050405020304" pitchFamily="18" charset="0"/>
                <a:cs typeface="Times New Roman" panose="02020603050405020304" pitchFamily="18" charset="0"/>
              </a:rPr>
              <a:t>錢</a:t>
            </a:r>
            <a:r>
              <a:rPr lang="en-US" altLang="zh-TW" sz="2800" dirty="0" smtClean="0">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a:spcBef>
                <a:spcPts val="600"/>
              </a:spcBef>
            </a:pPr>
            <a:r>
              <a:rPr lang="zh-TW" altLang="en-US" sz="2800" dirty="0">
                <a:latin typeface="Times New Roman" panose="02020603050405020304" pitchFamily="18" charset="0"/>
                <a:cs typeface="Times New Roman" panose="02020603050405020304" pitchFamily="18" charset="0"/>
              </a:rPr>
              <a:t>教育部於教師工作滿</a:t>
            </a:r>
            <a:r>
              <a:rPr lang="en-US" altLang="zh-TW" sz="2800" dirty="0">
                <a:latin typeface="Times New Roman" panose="02020603050405020304" pitchFamily="18" charset="0"/>
                <a:cs typeface="Times New Roman" panose="02020603050405020304" pitchFamily="18" charset="0"/>
              </a:rPr>
              <a:t>10</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20</a:t>
            </a:r>
            <a:r>
              <a:rPr lang="zh-TW" altLang="en-US"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30</a:t>
            </a:r>
            <a:r>
              <a:rPr lang="zh-TW" altLang="en-US" sz="2800" dirty="0">
                <a:latin typeface="Times New Roman" panose="02020603050405020304" pitchFamily="18" charset="0"/>
                <a:cs typeface="Times New Roman" panose="02020603050405020304" pitchFamily="18" charset="0"/>
              </a:rPr>
              <a:t>及</a:t>
            </a:r>
            <a:r>
              <a:rPr lang="en-US" altLang="zh-TW" sz="2800" dirty="0">
                <a:latin typeface="Times New Roman" panose="02020603050405020304" pitchFamily="18" charset="0"/>
                <a:cs typeface="Times New Roman" panose="02020603050405020304" pitchFamily="18" charset="0"/>
              </a:rPr>
              <a:t>40</a:t>
            </a:r>
            <a:r>
              <a:rPr lang="zh-TW" altLang="en-US" sz="2800" dirty="0">
                <a:latin typeface="Times New Roman" panose="02020603050405020304" pitchFamily="18" charset="0"/>
                <a:cs typeface="Times New Roman" panose="02020603050405020304" pitchFamily="18" charset="0"/>
              </a:rPr>
              <a:t>年致贈資深</a:t>
            </a:r>
            <a:r>
              <a:rPr lang="zh-TW" altLang="en-US" sz="2800" dirty="0" smtClean="0">
                <a:latin typeface="Times New Roman" panose="02020603050405020304" pitchFamily="18" charset="0"/>
                <a:cs typeface="Times New Roman" panose="02020603050405020304" pitchFamily="18" charset="0"/>
              </a:rPr>
              <a:t>優良獎勵</a:t>
            </a:r>
            <a:r>
              <a:rPr lang="zh-TW" altLang="en-US" sz="2800" dirty="0">
                <a:latin typeface="Times New Roman" panose="02020603050405020304" pitchFamily="18" charset="0"/>
                <a:cs typeface="Times New Roman" panose="02020603050405020304" pitchFamily="18" charset="0"/>
              </a:rPr>
              <a:t>金</a:t>
            </a:r>
            <a:r>
              <a:rPr lang="zh-TW" altLang="en-US" sz="2800" dirty="0" smtClean="0">
                <a:latin typeface="Times New Roman" panose="02020603050405020304" pitchFamily="18" charset="0"/>
                <a:cs typeface="Times New Roman" panose="02020603050405020304" pitchFamily="18" charset="0"/>
              </a:rPr>
              <a:t>。</a:t>
            </a:r>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24</a:t>
            </a:fld>
            <a:endParaRPr lang="en-US" altLang="zh-TW"/>
          </a:p>
        </p:txBody>
      </p:sp>
    </p:spTree>
    <p:extLst>
      <p:ext uri="{BB962C8B-B14F-4D97-AF65-F5344CB8AC3E}">
        <p14:creationId xmlns:p14="http://schemas.microsoft.com/office/powerpoint/2010/main" val="1093881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174948" y="60341"/>
            <a:ext cx="9607550" cy="1143000"/>
          </a:xfrm>
        </p:spPr>
        <p:txBody>
          <a:bodyPr/>
          <a:lstStyle/>
          <a:p>
            <a:pPr eaLnBrk="1" hangingPunct="1"/>
            <a:r>
              <a:rPr lang="zh-TW" altLang="en-US" dirty="0"/>
              <a:t>退休 </a:t>
            </a:r>
            <a:r>
              <a:rPr lang="zh-TW" altLang="en-US" dirty="0" smtClean="0">
                <a:solidFill>
                  <a:srgbClr val="C00000"/>
                </a:solidFill>
              </a:rPr>
              <a:t>資格條件</a:t>
            </a:r>
            <a:endParaRPr lang="en-US" altLang="zh-TW" dirty="0">
              <a:solidFill>
                <a:srgbClr val="C00000"/>
              </a:solidFill>
            </a:endParaRPr>
          </a:p>
        </p:txBody>
      </p:sp>
      <p:sp>
        <p:nvSpPr>
          <p:cNvPr id="39939" name="Rectangle 3"/>
          <p:cNvSpPr>
            <a:spLocks noGrp="1" noRot="1" noChangeArrowheads="1"/>
          </p:cNvSpPr>
          <p:nvPr>
            <p:ph idx="1"/>
          </p:nvPr>
        </p:nvSpPr>
        <p:spPr>
          <a:xfrm>
            <a:off x="351052" y="1628800"/>
            <a:ext cx="9432602" cy="4681537"/>
          </a:xfrm>
        </p:spPr>
        <p:txBody>
          <a:bodyPr/>
          <a:lstStyle/>
          <a:p>
            <a:pPr eaLnBrk="1" hangingPunct="1"/>
            <a:r>
              <a:rPr lang="zh-TW" altLang="en-US" sz="3200" b="1" dirty="0" smtClean="0"/>
              <a:t>自願</a:t>
            </a:r>
            <a:r>
              <a:rPr lang="zh-TW" altLang="en-US" sz="3200" b="1" dirty="0"/>
              <a:t>退休</a:t>
            </a:r>
          </a:p>
          <a:p>
            <a:pPr lvl="1" eaLnBrk="1" hangingPunct="1"/>
            <a:r>
              <a:rPr lang="zh-TW" altLang="en-US" sz="2700" dirty="0"/>
              <a:t>年滿</a:t>
            </a:r>
            <a:r>
              <a:rPr lang="en-US" altLang="zh-TW" sz="2700" dirty="0"/>
              <a:t> </a:t>
            </a:r>
            <a:r>
              <a:rPr lang="en-US" altLang="zh-TW" sz="2700" dirty="0">
                <a:latin typeface="Times New Roman" panose="02020603050405020304" pitchFamily="18" charset="0"/>
                <a:cs typeface="Times New Roman" panose="02020603050405020304" pitchFamily="18" charset="0"/>
              </a:rPr>
              <a:t>60</a:t>
            </a:r>
            <a:r>
              <a:rPr lang="zh-TW" altLang="en-US" sz="2700" dirty="0">
                <a:latin typeface="Times New Roman" panose="02020603050405020304" pitchFamily="18" charset="0"/>
                <a:cs typeface="Times New Roman" panose="02020603050405020304" pitchFamily="18" charset="0"/>
              </a:rPr>
              <a:t>歲者</a:t>
            </a:r>
          </a:p>
          <a:p>
            <a:pPr lvl="1" eaLnBrk="1" hangingPunct="1"/>
            <a:r>
              <a:rPr lang="zh-TW" altLang="en-US" sz="2700" dirty="0">
                <a:latin typeface="Times New Roman" panose="02020603050405020304" pitchFamily="18" charset="0"/>
                <a:cs typeface="Times New Roman" panose="02020603050405020304" pitchFamily="18" charset="0"/>
              </a:rPr>
              <a:t>任職滿</a:t>
            </a:r>
            <a:r>
              <a:rPr lang="en-US" altLang="zh-TW" sz="2700" dirty="0">
                <a:latin typeface="Times New Roman" panose="02020603050405020304" pitchFamily="18" charset="0"/>
                <a:cs typeface="Times New Roman" panose="02020603050405020304" pitchFamily="18" charset="0"/>
              </a:rPr>
              <a:t> 25</a:t>
            </a:r>
            <a:r>
              <a:rPr lang="zh-TW" altLang="en-US" sz="2700" dirty="0">
                <a:latin typeface="Times New Roman" panose="02020603050405020304" pitchFamily="18" charset="0"/>
                <a:cs typeface="Times New Roman" panose="02020603050405020304" pitchFamily="18" charset="0"/>
              </a:rPr>
              <a:t>年者</a:t>
            </a:r>
            <a:endParaRPr lang="en-US" altLang="zh-TW" sz="2700" dirty="0">
              <a:latin typeface="Times New Roman" panose="02020603050405020304" pitchFamily="18" charset="0"/>
              <a:cs typeface="Times New Roman" panose="02020603050405020304" pitchFamily="18" charset="0"/>
            </a:endParaRPr>
          </a:p>
          <a:p>
            <a:pPr eaLnBrk="1" hangingPunct="1">
              <a:spcBef>
                <a:spcPts val="600"/>
              </a:spcBef>
            </a:pPr>
            <a:r>
              <a:rPr lang="zh-TW" altLang="en-US" sz="3200" b="1" dirty="0">
                <a:latin typeface="Times New Roman" panose="02020603050405020304" pitchFamily="18" charset="0"/>
                <a:cs typeface="Times New Roman" panose="02020603050405020304" pitchFamily="18" charset="0"/>
              </a:rPr>
              <a:t>屆齡退休</a:t>
            </a:r>
            <a:endParaRPr lang="en-US" altLang="zh-TW" sz="3200" b="1" dirty="0">
              <a:latin typeface="Times New Roman" panose="02020603050405020304" pitchFamily="18" charset="0"/>
              <a:cs typeface="Times New Roman" panose="02020603050405020304" pitchFamily="18" charset="0"/>
            </a:endParaRPr>
          </a:p>
          <a:p>
            <a:pPr lvl="1"/>
            <a:r>
              <a:rPr lang="zh-TW" altLang="en-US" sz="2700" dirty="0">
                <a:latin typeface="Times New Roman" panose="02020603050405020304" pitchFamily="18" charset="0"/>
                <a:cs typeface="Times New Roman" panose="02020603050405020304" pitchFamily="18" charset="0"/>
              </a:rPr>
              <a:t>年滿</a:t>
            </a:r>
            <a:r>
              <a:rPr lang="en-US" altLang="zh-TW" sz="2700" dirty="0">
                <a:latin typeface="Times New Roman" panose="02020603050405020304" pitchFamily="18" charset="0"/>
                <a:cs typeface="Times New Roman" panose="02020603050405020304" pitchFamily="18" charset="0"/>
              </a:rPr>
              <a:t> 65</a:t>
            </a:r>
            <a:r>
              <a:rPr lang="zh-TW" altLang="en-US" sz="2700" dirty="0">
                <a:latin typeface="Times New Roman" panose="02020603050405020304" pitchFamily="18" charset="0"/>
                <a:cs typeface="Times New Roman" panose="02020603050405020304" pitchFamily="18" charset="0"/>
              </a:rPr>
              <a:t>歲</a:t>
            </a:r>
            <a:r>
              <a:rPr lang="zh-TW" altLang="en-US" sz="2700" dirty="0" smtClean="0">
                <a:latin typeface="Times New Roman" panose="02020603050405020304" pitchFamily="18" charset="0"/>
                <a:cs typeface="Times New Roman" panose="02020603050405020304" pitchFamily="18" charset="0"/>
              </a:rPr>
              <a:t>者</a:t>
            </a:r>
            <a:endParaRPr lang="en-US" altLang="zh-TW" sz="2700" dirty="0">
              <a:latin typeface="Times New Roman" panose="02020603050405020304" pitchFamily="18" charset="0"/>
              <a:cs typeface="Times New Roman" panose="02020603050405020304" pitchFamily="18" charset="0"/>
            </a:endParaRPr>
          </a:p>
          <a:p>
            <a:pPr lvl="1"/>
            <a:endParaRPr lang="en-US" altLang="zh-TW" sz="2700" dirty="0" smtClean="0">
              <a:latin typeface="Times New Roman" panose="02020603050405020304" pitchFamily="18" charset="0"/>
              <a:cs typeface="Times New Roman" panose="02020603050405020304" pitchFamily="18" charset="0"/>
            </a:endParaRPr>
          </a:p>
          <a:p>
            <a:pPr marL="0" indent="0">
              <a:buNone/>
            </a:pPr>
            <a:r>
              <a:rPr lang="zh-TW" altLang="en-US" sz="2400" b="1" dirty="0"/>
              <a:t>詳細請參閱人事室</a:t>
            </a:r>
            <a:r>
              <a:rPr lang="zh-TW" altLang="en-US" sz="2400" b="1" dirty="0" smtClean="0"/>
              <a:t>首頁</a:t>
            </a:r>
            <a:r>
              <a:rPr lang="en-US" altLang="zh-TW" sz="2400" b="1" dirty="0" smtClean="0"/>
              <a:t>/</a:t>
            </a:r>
            <a:r>
              <a:rPr lang="zh-TW" altLang="en-US" sz="2400" b="1" dirty="0" smtClean="0"/>
              <a:t>各類</a:t>
            </a:r>
            <a:r>
              <a:rPr lang="zh-TW" altLang="en-US" sz="2400" b="1" dirty="0"/>
              <a:t>專區</a:t>
            </a:r>
            <a:endParaRPr lang="en-US" altLang="zh-TW" sz="2400" b="1" dirty="0"/>
          </a:p>
          <a:p>
            <a:pPr marL="0" indent="0">
              <a:buNone/>
            </a:pPr>
            <a:r>
              <a:rPr lang="en-US" altLang="zh-TW" sz="2400" b="1" dirty="0" smtClean="0"/>
              <a:t>&gt;</a:t>
            </a:r>
            <a:r>
              <a:rPr lang="zh-TW" altLang="en-US" sz="2400" b="1" dirty="0" smtClean="0">
                <a:solidFill>
                  <a:srgbClr val="0000FF"/>
                </a:solidFill>
              </a:rPr>
              <a:t>退休</a:t>
            </a:r>
            <a:r>
              <a:rPr lang="zh-TW" altLang="en-US" sz="2400" b="1" dirty="0">
                <a:solidFill>
                  <a:srgbClr val="0000FF"/>
                </a:solidFill>
              </a:rPr>
              <a:t>申請及福利專區 </a:t>
            </a:r>
            <a:r>
              <a:rPr lang="zh-TW" altLang="en-US" sz="2400" b="1" dirty="0"/>
              <a:t>說明</a:t>
            </a:r>
            <a:endParaRPr lang="zh-TW" altLang="en-US" sz="2400" b="1" dirty="0">
              <a:latin typeface="Times New Roman" panose="02020603050405020304" pitchFamily="18" charset="0"/>
              <a:cs typeface="Times New Roman" panose="02020603050405020304" pitchFamily="18" charset="0"/>
            </a:endParaRPr>
          </a:p>
          <a:p>
            <a:pPr>
              <a:lnSpc>
                <a:spcPct val="90000"/>
              </a:lnSpc>
              <a:buNone/>
            </a:pPr>
            <a:r>
              <a:rPr lang="en-US" altLang="zh-TW" sz="2400" b="1" dirty="0"/>
              <a:t>&gt;</a:t>
            </a:r>
            <a:r>
              <a:rPr lang="zh-TW" altLang="en-US" sz="2400" b="1" dirty="0" smtClean="0">
                <a:solidFill>
                  <a:srgbClr val="0000FF"/>
                </a:solidFill>
              </a:rPr>
              <a:t>私</a:t>
            </a:r>
            <a:r>
              <a:rPr lang="zh-TW" altLang="en-US" sz="2400" b="1" dirty="0">
                <a:solidFill>
                  <a:srgbClr val="0000FF"/>
                </a:solidFill>
              </a:rPr>
              <a:t>校教職員退撫</a:t>
            </a:r>
            <a:r>
              <a:rPr lang="zh-TW" altLang="en-US" sz="2400" b="1" dirty="0" smtClean="0">
                <a:solidFill>
                  <a:srgbClr val="0000FF"/>
                </a:solidFill>
              </a:rPr>
              <a:t>專區 </a:t>
            </a:r>
            <a:r>
              <a:rPr lang="zh-TW" altLang="en-US" sz="2400" b="1" dirty="0" smtClean="0"/>
              <a:t>說明</a:t>
            </a:r>
            <a:endParaRPr lang="zh-TW" altLang="en-US" sz="2400" b="1" dirty="0">
              <a:latin typeface="Times New Roman" panose="02020603050405020304" pitchFamily="18" charset="0"/>
              <a:cs typeface="Times New Roman" panose="02020603050405020304" pitchFamily="18" charset="0"/>
            </a:endParaRPr>
          </a:p>
          <a:p>
            <a:pPr>
              <a:lnSpc>
                <a:spcPct val="90000"/>
              </a:lnSpc>
              <a:buNone/>
            </a:pPr>
            <a:endParaRPr lang="zh-TW" altLang="en-US" sz="2400" dirty="0"/>
          </a:p>
          <a:p>
            <a:pPr eaLnBrk="1" hangingPunct="1">
              <a:lnSpc>
                <a:spcPct val="90000"/>
              </a:lnSpc>
            </a:pPr>
            <a:endParaRPr lang="en-US" altLang="zh-TW"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25</a:t>
            </a:fld>
            <a:endParaRPr lang="en-US" altLang="zh-TW"/>
          </a:p>
        </p:txBody>
      </p:sp>
      <p:pic>
        <p:nvPicPr>
          <p:cNvPr id="2" name="圖片 1"/>
          <p:cNvPicPr>
            <a:picLocks noChangeAspect="1"/>
          </p:cNvPicPr>
          <p:nvPr/>
        </p:nvPicPr>
        <p:blipFill>
          <a:blip r:embed="rId3"/>
          <a:stretch>
            <a:fillRect/>
          </a:stretch>
        </p:blipFill>
        <p:spPr>
          <a:xfrm>
            <a:off x="5441257" y="1495827"/>
            <a:ext cx="4341241" cy="4309437"/>
          </a:xfrm>
          <a:prstGeom prst="rect">
            <a:avLst/>
          </a:prstGeom>
          <a:ln w="19050">
            <a:solidFill>
              <a:schemeClr val="tx1">
                <a:lumMod val="50000"/>
                <a:lumOff val="50000"/>
              </a:schemeClr>
            </a:solidFill>
          </a:ln>
        </p:spPr>
      </p:pic>
      <p:sp>
        <p:nvSpPr>
          <p:cNvPr id="6" name="矩形: 圓角 13">
            <a:extLst>
              <a:ext uri="{FF2B5EF4-FFF2-40B4-BE49-F238E27FC236}">
                <a16:creationId xmlns:a16="http://schemas.microsoft.com/office/drawing/2014/main" xmlns="" id="{4214DE68-C59B-4DFF-9CA8-78825BFEFC63}"/>
              </a:ext>
            </a:extLst>
          </p:cNvPr>
          <p:cNvSpPr/>
          <p:nvPr/>
        </p:nvSpPr>
        <p:spPr>
          <a:xfrm>
            <a:off x="5665924" y="2708920"/>
            <a:ext cx="1945953"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13">
            <a:extLst>
              <a:ext uri="{FF2B5EF4-FFF2-40B4-BE49-F238E27FC236}">
                <a16:creationId xmlns:a16="http://schemas.microsoft.com/office/drawing/2014/main" xmlns="" id="{4214DE68-C59B-4DFF-9CA8-78825BFEFC63}"/>
              </a:ext>
            </a:extLst>
          </p:cNvPr>
          <p:cNvSpPr/>
          <p:nvPr/>
        </p:nvSpPr>
        <p:spPr>
          <a:xfrm>
            <a:off x="5665924" y="5405943"/>
            <a:ext cx="1945953" cy="3993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pPr eaLnBrk="1" hangingPunct="1">
              <a:defRPr/>
            </a:pPr>
            <a:r>
              <a:rPr lang="zh-TW" altLang="en-US" dirty="0"/>
              <a:t>退休 </a:t>
            </a:r>
            <a:r>
              <a:rPr lang="zh-TW" altLang="en-US" dirty="0">
                <a:solidFill>
                  <a:srgbClr val="C00000"/>
                </a:solidFill>
                <a:latin typeface="Times New Roman" pitchFamily="18" charset="0"/>
                <a:ea typeface="+mn-ea"/>
                <a:cs typeface="Times New Roman" pitchFamily="18" charset="0"/>
              </a:rPr>
              <a:t>退休金</a:t>
            </a:r>
            <a:r>
              <a:rPr lang="zh-TW" altLang="en-US" dirty="0" smtClean="0">
                <a:solidFill>
                  <a:srgbClr val="C00000"/>
                </a:solidFill>
                <a:latin typeface="Times New Roman" pitchFamily="18" charset="0"/>
                <a:ea typeface="+mn-ea"/>
                <a:cs typeface="Times New Roman" pitchFamily="18" charset="0"/>
              </a:rPr>
              <a:t>來源</a:t>
            </a:r>
            <a:endParaRPr lang="zh-TW" altLang="en-US" dirty="0">
              <a:solidFill>
                <a:srgbClr val="C00000"/>
              </a:solidFill>
              <a:latin typeface="Times New Roman" pitchFamily="18" charset="0"/>
              <a:ea typeface="+mn-ea"/>
              <a:cs typeface="Times New Roman" pitchFamily="18" charset="0"/>
            </a:endParaRPr>
          </a:p>
        </p:txBody>
      </p:sp>
      <p:graphicFrame>
        <p:nvGraphicFramePr>
          <p:cNvPr id="1026" name="Object 28"/>
          <p:cNvGraphicFramePr>
            <a:graphicFrameLocks noGrp="1" noChangeAspect="1"/>
          </p:cNvGraphicFramePr>
          <p:nvPr>
            <p:ph sz="half" idx="1"/>
            <p:extLst>
              <p:ext uri="{D42A27DB-BD31-4B8C-83A1-F6EECF244321}">
                <p14:modId xmlns:p14="http://schemas.microsoft.com/office/powerpoint/2010/main" val="2548765616"/>
              </p:ext>
            </p:extLst>
          </p:nvPr>
        </p:nvGraphicFramePr>
        <p:xfrm>
          <a:off x="2322513" y="2274789"/>
          <a:ext cx="2743200" cy="2617787"/>
        </p:xfrm>
        <a:graphic>
          <a:graphicData uri="http://schemas.openxmlformats.org/presentationml/2006/ole">
            <mc:AlternateContent xmlns:mc="http://schemas.openxmlformats.org/markup-compatibility/2006">
              <mc:Choice xmlns:v="urn:schemas-microsoft-com:vml" Requires="v">
                <p:oleObj spid="_x0000_s1046" r:id="rId4" imgW="2688569" imgH="2566638" progId="Excel.Chart.8">
                  <p:embed/>
                </p:oleObj>
              </mc:Choice>
              <mc:Fallback>
                <p:oleObj r:id="rId4" imgW="2688569" imgH="2566638" progId="Excel.Chart.8">
                  <p:embed/>
                  <p:pic>
                    <p:nvPicPr>
                      <p:cNvPr id="1026" name="Object 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513" y="2274789"/>
                        <a:ext cx="2743200" cy="2617787"/>
                      </a:xfrm>
                      <a:prstGeom prst="rect">
                        <a:avLst/>
                      </a:prstGeom>
                    </p:spPr>
                  </p:pic>
                </p:oleObj>
              </mc:Fallback>
            </mc:AlternateContent>
          </a:graphicData>
        </a:graphic>
      </p:graphicFrame>
      <p:sp>
        <p:nvSpPr>
          <p:cNvPr id="1028" name="Oval 29"/>
          <p:cNvSpPr>
            <a:spLocks noChangeArrowheads="1"/>
          </p:cNvSpPr>
          <p:nvPr/>
        </p:nvSpPr>
        <p:spPr bwMode="auto">
          <a:xfrm>
            <a:off x="615952" y="2631976"/>
            <a:ext cx="1900237" cy="1905000"/>
          </a:xfrm>
          <a:prstGeom prst="ellipse">
            <a:avLst/>
          </a:prstGeom>
          <a:solidFill>
            <a:schemeClr val="accent1"/>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en-US" altLang="zh-TW" sz="8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zh-TW" altLang="en-US" sz="20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舊制儲金</a:t>
            </a:r>
            <a:endParaRPr lang="en-US" altLang="zh-TW" sz="20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lnSpc>
                <a:spcPts val="1400"/>
              </a:lnSpc>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(98.12.31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以前年資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&lt;15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×2-1)×</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本薪</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+930)</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年資</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×2+1)×</a:t>
            </a:r>
          </a:p>
          <a:p>
            <a:pPr algn="ctr" eaLnBrk="1" hangingPunct="1">
              <a:lnSpc>
                <a:spcPts val="14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本薪</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+930)</a:t>
            </a:r>
          </a:p>
          <a:p>
            <a:pPr algn="ctr" eaLnBrk="1" hangingPunct="1">
              <a:lnSpc>
                <a:spcPts val="1400"/>
              </a:lnSpc>
            </a:pP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zh-TW" alt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29" name="Oval 30"/>
          <p:cNvSpPr>
            <a:spLocks noChangeArrowheads="1"/>
          </p:cNvSpPr>
          <p:nvPr/>
        </p:nvSpPr>
        <p:spPr bwMode="auto">
          <a:xfrm>
            <a:off x="7658100" y="2631976"/>
            <a:ext cx="1828800" cy="1828800"/>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a:latin typeface="Times New Roman" panose="02020603050405020304" pitchFamily="18" charset="0"/>
                <a:ea typeface="標楷體" panose="03000509000000000000" pitchFamily="65" charset="-120"/>
                <a:cs typeface="Times New Roman" panose="02020603050405020304" pitchFamily="18" charset="0"/>
              </a:rPr>
              <a:t>公保養老給付</a:t>
            </a:r>
            <a:endParaRPr lang="en-US" altLang="zh-TW" sz="200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a:latin typeface="Times New Roman" panose="02020603050405020304" pitchFamily="18" charset="0"/>
                <a:ea typeface="標楷體" panose="03000509000000000000" pitchFamily="65" charset="-120"/>
                <a:cs typeface="Times New Roman" panose="02020603050405020304" pitchFamily="18" charset="0"/>
              </a:rPr>
              <a:t>詳閱人事室網頁</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r>
              <a:rPr lang="zh-TW" altLang="en-US" sz="1400">
                <a:latin typeface="Times New Roman" panose="02020603050405020304" pitchFamily="18" charset="0"/>
                <a:ea typeface="標楷體" panose="03000509000000000000" pitchFamily="65" charset="-120"/>
                <a:cs typeface="Times New Roman" panose="02020603050405020304" pitchFamily="18" charset="0"/>
                <a:hlinkClick r:id="rId6"/>
              </a:rPr>
              <a:t>公教人員保險法專區</a:t>
            </a:r>
            <a:r>
              <a:rPr lang="en-US" altLang="zh-TW" sz="140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30" name="Oval 31"/>
          <p:cNvSpPr>
            <a:spLocks noChangeArrowheads="1"/>
          </p:cNvSpPr>
          <p:nvPr/>
        </p:nvSpPr>
        <p:spPr bwMode="auto">
          <a:xfrm>
            <a:off x="5034508" y="2631976"/>
            <a:ext cx="1981200" cy="1905000"/>
          </a:xfrm>
          <a:prstGeom prst="ellipse">
            <a:avLst/>
          </a:prstGeom>
          <a:solidFill>
            <a:schemeClr val="accent1"/>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9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依個人意願</a:t>
            </a:r>
          </a:p>
          <a:p>
            <a:pPr algn="ctr" eaLnBrk="1" hangingPunct="1"/>
            <a:r>
              <a:rPr lang="zh-TW" altLang="en-US" sz="19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提撥之增額儲金</a:t>
            </a:r>
            <a:endParaRPr lang="en-US" altLang="zh-TW" sz="19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詳閱人事室網頁</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hlinkClick r:id="rId6"/>
              </a:rPr>
              <a:t>教職員退撫專區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endParaRPr lang="zh-TW" altLang="en-US" sz="19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31" name="Text Box 33"/>
          <p:cNvSpPr txBox="1">
            <a:spLocks noChangeArrowheads="1"/>
          </p:cNvSpPr>
          <p:nvPr/>
        </p:nvSpPr>
        <p:spPr bwMode="auto">
          <a:xfrm>
            <a:off x="2439988" y="3470176"/>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a:latin typeface="Times New Roman" panose="02020603050405020304" pitchFamily="18" charset="0"/>
                <a:cs typeface="Times New Roman" panose="02020603050405020304" pitchFamily="18" charset="0"/>
              </a:rPr>
              <a:t>+</a:t>
            </a:r>
          </a:p>
        </p:txBody>
      </p:sp>
      <p:sp>
        <p:nvSpPr>
          <p:cNvPr id="1032" name="Text Box 34"/>
          <p:cNvSpPr txBox="1">
            <a:spLocks noChangeArrowheads="1"/>
          </p:cNvSpPr>
          <p:nvPr/>
        </p:nvSpPr>
        <p:spPr bwMode="auto">
          <a:xfrm>
            <a:off x="4709542" y="3393976"/>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a:latin typeface="Times New Roman" panose="02020603050405020304" pitchFamily="18" charset="0"/>
                <a:cs typeface="Times New Roman" panose="02020603050405020304" pitchFamily="18" charset="0"/>
              </a:rPr>
              <a:t>+</a:t>
            </a:r>
          </a:p>
        </p:txBody>
      </p:sp>
      <p:sp>
        <p:nvSpPr>
          <p:cNvPr id="1033" name="Text Box 35"/>
          <p:cNvSpPr txBox="1">
            <a:spLocks noChangeArrowheads="1"/>
          </p:cNvSpPr>
          <p:nvPr/>
        </p:nvSpPr>
        <p:spPr bwMode="auto">
          <a:xfrm>
            <a:off x="7201922" y="3356992"/>
            <a:ext cx="389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800" b="1" dirty="0">
                <a:latin typeface="Times New Roman" panose="02020603050405020304" pitchFamily="18" charset="0"/>
                <a:cs typeface="Times New Roman" panose="02020603050405020304" pitchFamily="18" charset="0"/>
              </a:rPr>
              <a:t>+</a:t>
            </a:r>
          </a:p>
        </p:txBody>
      </p:sp>
      <p:sp>
        <p:nvSpPr>
          <p:cNvPr id="1035" name="Text Box 37"/>
          <p:cNvSpPr txBox="1">
            <a:spLocks noChangeArrowheads="1"/>
          </p:cNvSpPr>
          <p:nvPr/>
        </p:nvSpPr>
        <p:spPr bwMode="auto">
          <a:xfrm>
            <a:off x="2897188" y="2860576"/>
            <a:ext cx="1828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新制儲金</a:t>
            </a:r>
            <a:endParaRPr lang="en-US" altLang="zh-TW" sz="2000" b="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每月須共同存入專戶的金額</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本</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薪薪額的</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倍</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提撥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率</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12%</a:t>
            </a:r>
          </a:p>
          <a:p>
            <a:pP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36" name="AutoShape 39"/>
          <p:cNvSpPr>
            <a:spLocks noChangeArrowheads="1"/>
          </p:cNvSpPr>
          <p:nvPr/>
        </p:nvSpPr>
        <p:spPr bwMode="auto">
          <a:xfrm>
            <a:off x="1525588" y="1412776"/>
            <a:ext cx="2057400" cy="533400"/>
          </a:xfrm>
          <a:prstGeom prst="roundRect">
            <a:avLst>
              <a:gd name="adj" fmla="val 23843"/>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dirty="0">
                <a:latin typeface="Times New Roman" panose="02020603050405020304" pitchFamily="18" charset="0"/>
                <a:ea typeface="標楷體" panose="03000509000000000000" pitchFamily="65" charset="-120"/>
                <a:cs typeface="Times New Roman" panose="02020603050405020304" pitchFamily="18" charset="0"/>
              </a:rPr>
              <a:t>政府負擔</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比例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32.5%</a:t>
            </a:r>
          </a:p>
        </p:txBody>
      </p:sp>
      <p:sp>
        <p:nvSpPr>
          <p:cNvPr id="1037" name="AutoShape 45"/>
          <p:cNvSpPr>
            <a:spLocks noChangeArrowheads="1"/>
          </p:cNvSpPr>
          <p:nvPr/>
        </p:nvSpPr>
        <p:spPr bwMode="auto">
          <a:xfrm>
            <a:off x="3963988" y="1412776"/>
            <a:ext cx="1981200" cy="533400"/>
          </a:xfrm>
          <a:prstGeom prst="roundRect">
            <a:avLst>
              <a:gd name="adj" fmla="val 10051"/>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dirty="0">
                <a:latin typeface="Times New Roman" panose="02020603050405020304" pitchFamily="18" charset="0"/>
                <a:ea typeface="標楷體" panose="03000509000000000000" pitchFamily="65" charset="-120"/>
                <a:cs typeface="Times New Roman" panose="02020603050405020304" pitchFamily="18" charset="0"/>
              </a:rPr>
              <a:t>教職員負擔比例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35</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038" name="AutoShape 46"/>
          <p:cNvSpPr>
            <a:spLocks noChangeArrowheads="1"/>
          </p:cNvSpPr>
          <p:nvPr/>
        </p:nvSpPr>
        <p:spPr bwMode="auto">
          <a:xfrm>
            <a:off x="2668588" y="4917976"/>
            <a:ext cx="2057400" cy="609600"/>
          </a:xfrm>
          <a:prstGeom prst="roundRect">
            <a:avLst>
              <a:gd name="adj" fmla="val 10051"/>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學校提撥</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比例</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32.5%</a:t>
            </a:r>
          </a:p>
        </p:txBody>
      </p:sp>
      <p:sp>
        <p:nvSpPr>
          <p:cNvPr id="1039" name="Line 47"/>
          <p:cNvSpPr>
            <a:spLocks noChangeShapeType="1"/>
          </p:cNvSpPr>
          <p:nvPr/>
        </p:nvSpPr>
        <p:spPr bwMode="auto">
          <a:xfrm flipV="1">
            <a:off x="4040188" y="1869976"/>
            <a:ext cx="533400" cy="990600"/>
          </a:xfrm>
          <a:prstGeom prst="line">
            <a:avLst/>
          </a:prstGeom>
          <a:noFill/>
          <a:ln w="57150">
            <a:solidFill>
              <a:srgbClr val="FF99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40" name="Line 48"/>
          <p:cNvSpPr>
            <a:spLocks noChangeShapeType="1"/>
          </p:cNvSpPr>
          <p:nvPr/>
        </p:nvSpPr>
        <p:spPr bwMode="auto">
          <a:xfrm>
            <a:off x="3125788" y="1946176"/>
            <a:ext cx="381000" cy="838200"/>
          </a:xfrm>
          <a:prstGeom prst="line">
            <a:avLst/>
          </a:prstGeom>
          <a:noFill/>
          <a:ln w="57150">
            <a:solidFill>
              <a:srgbClr val="99CC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41" name="Line 49"/>
          <p:cNvSpPr>
            <a:spLocks noChangeShapeType="1"/>
          </p:cNvSpPr>
          <p:nvPr/>
        </p:nvSpPr>
        <p:spPr bwMode="auto">
          <a:xfrm>
            <a:off x="3659188" y="4229001"/>
            <a:ext cx="0" cy="719138"/>
          </a:xfrm>
          <a:prstGeom prst="line">
            <a:avLst/>
          </a:prstGeom>
          <a:noFill/>
          <a:ln w="57150">
            <a:solidFill>
              <a:srgbClr val="92D05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42" name="文字方塊 18"/>
          <p:cNvSpPr txBox="1">
            <a:spLocks noChangeArrowheads="1"/>
          </p:cNvSpPr>
          <p:nvPr/>
        </p:nvSpPr>
        <p:spPr bwMode="auto">
          <a:xfrm>
            <a:off x="1525588" y="2161248"/>
            <a:ext cx="1872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私校退撫儲金</a:t>
            </a:r>
          </a:p>
        </p:txBody>
      </p:sp>
      <p:sp>
        <p:nvSpPr>
          <p:cNvPr id="1043" name="文字方塊 19"/>
          <p:cNvSpPr txBox="1">
            <a:spLocks noChangeArrowheads="1"/>
          </p:cNvSpPr>
          <p:nvPr/>
        </p:nvSpPr>
        <p:spPr bwMode="auto">
          <a:xfrm>
            <a:off x="5753100" y="4460776"/>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Times New Roman" panose="02020603050405020304" pitchFamily="18" charset="0"/>
              <a:cs typeface="Times New Roman" panose="02020603050405020304" pitchFamily="18" charset="0"/>
            </a:endParaRPr>
          </a:p>
        </p:txBody>
      </p:sp>
      <p:cxnSp>
        <p:nvCxnSpPr>
          <p:cNvPr id="31" name="直線接點 30"/>
          <p:cNvCxnSpPr>
            <a:endCxn id="34" idx="3"/>
          </p:cNvCxnSpPr>
          <p:nvPr/>
        </p:nvCxnSpPr>
        <p:spPr>
          <a:xfrm flipV="1">
            <a:off x="4192588" y="2739406"/>
            <a:ext cx="285750" cy="219075"/>
          </a:xfrm>
          <a:prstGeom prst="line">
            <a:avLst/>
          </a:prstGeom>
        </p:spPr>
        <p:style>
          <a:lnRef idx="1">
            <a:schemeClr val="dk1"/>
          </a:lnRef>
          <a:fillRef idx="0">
            <a:schemeClr val="dk1"/>
          </a:fillRef>
          <a:effectRef idx="0">
            <a:schemeClr val="dk1"/>
          </a:effectRef>
          <a:fontRef idx="minor">
            <a:schemeClr val="tx1"/>
          </a:fontRef>
        </p:style>
      </p:cxnSp>
      <p:cxnSp>
        <p:nvCxnSpPr>
          <p:cNvPr id="33" name="直線接點 32"/>
          <p:cNvCxnSpPr>
            <a:endCxn id="34" idx="5"/>
          </p:cNvCxnSpPr>
          <p:nvPr/>
        </p:nvCxnSpPr>
        <p:spPr>
          <a:xfrm flipH="1" flipV="1">
            <a:off x="5126038" y="2739406"/>
            <a:ext cx="209550" cy="219075"/>
          </a:xfrm>
          <a:prstGeom prst="line">
            <a:avLst/>
          </a:prstGeom>
        </p:spPr>
        <p:style>
          <a:lnRef idx="1">
            <a:schemeClr val="dk1"/>
          </a:lnRef>
          <a:fillRef idx="0">
            <a:schemeClr val="dk1"/>
          </a:fillRef>
          <a:effectRef idx="0">
            <a:schemeClr val="dk1"/>
          </a:effectRef>
          <a:fontRef idx="minor">
            <a:schemeClr val="tx1"/>
          </a:fontRef>
        </p:style>
      </p:cxnSp>
      <p:sp>
        <p:nvSpPr>
          <p:cNvPr id="27" name="Oval 30"/>
          <p:cNvSpPr>
            <a:spLocks noChangeArrowheads="1"/>
          </p:cNvSpPr>
          <p:nvPr/>
        </p:nvSpPr>
        <p:spPr bwMode="auto">
          <a:xfrm>
            <a:off x="7658100" y="2631976"/>
            <a:ext cx="1828800" cy="1828800"/>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公保養老給付</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詳閱人事室網頁</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p>
          <a:p>
            <a:pPr algn="ctr" eaLnBrk="1" hangingPunct="1"/>
            <a:r>
              <a:rPr lang="zh-TW" altLang="en-US" sz="1400" dirty="0">
                <a:latin typeface="Times New Roman" panose="02020603050405020304" pitchFamily="18" charset="0"/>
                <a:ea typeface="標楷體" panose="03000509000000000000" pitchFamily="65" charset="-120"/>
                <a:cs typeface="Times New Roman" panose="02020603050405020304" pitchFamily="18" charset="0"/>
                <a:hlinkClick r:id="rId7"/>
              </a:rPr>
              <a:t>公教人員保險法專區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hlinkClick r:id="rId7"/>
              </a:rPr>
              <a:t>)</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9" name="表格 28"/>
          <p:cNvGraphicFramePr>
            <a:graphicFrameLocks noGrp="1"/>
          </p:cNvGraphicFramePr>
          <p:nvPr>
            <p:extLst>
              <p:ext uri="{D42A27DB-BD31-4B8C-83A1-F6EECF244321}">
                <p14:modId xmlns:p14="http://schemas.microsoft.com/office/powerpoint/2010/main" val="184748193"/>
              </p:ext>
            </p:extLst>
          </p:nvPr>
        </p:nvGraphicFramePr>
        <p:xfrm>
          <a:off x="4783460" y="2100266"/>
          <a:ext cx="2336800" cy="2590800"/>
        </p:xfrm>
        <a:graphic>
          <a:graphicData uri="http://schemas.openxmlformats.org/drawingml/2006/table">
            <a:tbl>
              <a:tblPr/>
              <a:tblGrid>
                <a:gridCol w="2336800">
                  <a:extLst>
                    <a:ext uri="{9D8B030D-6E8A-4147-A177-3AD203B41FA5}">
                      <a16:colId xmlns:a16="http://schemas.microsoft.com/office/drawing/2014/main" xmlns="" val="20000"/>
                    </a:ext>
                  </a:extLst>
                </a:gridCol>
              </a:tblGrid>
              <a:tr h="2590800">
                <a:tc>
                  <a:txBody>
                    <a:bodyPr/>
                    <a:lstStyle/>
                    <a:p>
                      <a:endParaRPr lang="zh-TW" altLang="en-US" dirty="0"/>
                    </a:p>
                  </a:txBody>
                  <a:tcPr>
                    <a:lnL w="38100" cmpd="sng">
                      <a:solidFill>
                        <a:schemeClr val="tx1"/>
                      </a:solidFill>
                      <a:prstDash val="lgDash"/>
                    </a:lnL>
                    <a:lnR w="38100" cmpd="sng">
                      <a:solidFill>
                        <a:schemeClr val="tx1"/>
                      </a:solidFill>
                      <a:prstDash val="lgDash"/>
                    </a:lnR>
                    <a:lnT w="38100" cmpd="sng">
                      <a:solidFill>
                        <a:schemeClr val="tx1"/>
                      </a:solidFill>
                      <a:prstDash val="lgDash"/>
                    </a:lnT>
                    <a:lnB w="38100" cmpd="sng">
                      <a:solidFill>
                        <a:schemeClr val="tx1"/>
                      </a:solidFill>
                      <a:prstDash val="lgDash"/>
                    </a:lnB>
                  </a:tcPr>
                </a:tc>
                <a:extLst>
                  <a:ext uri="{0D108BD9-81ED-4DB2-BD59-A6C34878D82A}">
                    <a16:rowId xmlns:a16="http://schemas.microsoft.com/office/drawing/2014/main" xmlns="" val="10000"/>
                  </a:ext>
                </a:extLst>
              </a:tr>
            </a:tbl>
          </a:graphicData>
        </a:graphic>
      </p:graphicFrame>
      <p:sp>
        <p:nvSpPr>
          <p:cNvPr id="30" name="文字方塊 29">
            <a:extLst>
              <a:ext uri="{FF2B5EF4-FFF2-40B4-BE49-F238E27FC236}">
                <a16:creationId xmlns:a16="http://schemas.microsoft.com/office/drawing/2014/main" xmlns="" id="{DDBDDB08-87D6-4FAA-8597-C0200E6AD17C}"/>
              </a:ext>
            </a:extLst>
          </p:cNvPr>
          <p:cNvSpPr txBox="1"/>
          <p:nvPr/>
        </p:nvSpPr>
        <p:spPr>
          <a:xfrm>
            <a:off x="226212" y="5733256"/>
            <a:ext cx="8504252" cy="646331"/>
          </a:xfrm>
          <a:prstGeom prst="rect">
            <a:avLst/>
          </a:prstGeom>
          <a:noFill/>
        </p:spPr>
        <p:txBody>
          <a:bodyPr wrap="square">
            <a:spAutoFit/>
          </a:bodyPr>
          <a:lstStyle/>
          <a:p>
            <a:r>
              <a:rPr lang="en-US" altLang="zh-TW" dirty="0" smtClean="0">
                <a:solidFill>
                  <a:srgbClr val="000308"/>
                </a:solidFill>
                <a:latin typeface="新細明體" panose="02020500000000000000" pitchFamily="18" charset="-120"/>
                <a:ea typeface="新細明體" panose="02020500000000000000" pitchFamily="18" charset="-120"/>
              </a:rPr>
              <a:t>※</a:t>
            </a:r>
            <a:r>
              <a:rPr lang="zh-TW" altLang="en-US" dirty="0" smtClean="0">
                <a:solidFill>
                  <a:srgbClr val="000308"/>
                </a:solidFill>
              </a:rPr>
              <a:t>人事室</a:t>
            </a:r>
            <a:r>
              <a:rPr lang="zh-TW" altLang="en-US" dirty="0">
                <a:solidFill>
                  <a:srgbClr val="000308"/>
                </a:solidFill>
              </a:rPr>
              <a:t>網頁私校教職員退撫</a:t>
            </a:r>
            <a:r>
              <a:rPr lang="zh-TW" altLang="en-US" dirty="0">
                <a:solidFill>
                  <a:srgbClr val="000308"/>
                </a:solidFill>
              </a:rPr>
              <a:t>專區</a:t>
            </a:r>
            <a:r>
              <a:rPr lang="zh-TW" altLang="en-US" dirty="0" smtClean="0">
                <a:solidFill>
                  <a:srgbClr val="000308"/>
                </a:solidFill>
              </a:rPr>
              <a:t>可下載</a:t>
            </a:r>
            <a:r>
              <a:rPr lang="zh-TW" altLang="en-US" dirty="0" smtClean="0">
                <a:solidFill>
                  <a:srgbClr val="000308"/>
                </a:solidFill>
                <a:hlinkClick r:id="rId8"/>
              </a:rPr>
              <a:t>增</a:t>
            </a:r>
            <a:r>
              <a:rPr lang="zh-TW" altLang="en-US" dirty="0">
                <a:solidFill>
                  <a:srgbClr val="000308"/>
                </a:solidFill>
                <a:hlinkClick r:id="rId8"/>
              </a:rPr>
              <a:t>額提撥申請</a:t>
            </a:r>
            <a:r>
              <a:rPr lang="en-US" altLang="zh-TW" dirty="0">
                <a:solidFill>
                  <a:srgbClr val="000308"/>
                </a:solidFill>
                <a:hlinkClick r:id="rId8"/>
              </a:rPr>
              <a:t>(</a:t>
            </a:r>
            <a:r>
              <a:rPr lang="zh-TW" altLang="en-US" dirty="0">
                <a:solidFill>
                  <a:srgbClr val="000308"/>
                </a:solidFill>
                <a:hlinkClick r:id="rId8"/>
              </a:rPr>
              <a:t>變更、退出</a:t>
            </a:r>
            <a:r>
              <a:rPr lang="en-US" altLang="zh-TW" dirty="0">
                <a:solidFill>
                  <a:srgbClr val="000308"/>
                </a:solidFill>
                <a:hlinkClick r:id="rId8"/>
              </a:rPr>
              <a:t>)</a:t>
            </a:r>
            <a:r>
              <a:rPr lang="zh-TW" altLang="en-US" dirty="0">
                <a:solidFill>
                  <a:srgbClr val="000308"/>
                </a:solidFill>
                <a:hlinkClick r:id="rId8"/>
              </a:rPr>
              <a:t>表</a:t>
            </a:r>
            <a:r>
              <a:rPr lang="zh-TW" altLang="en-US" dirty="0">
                <a:solidFill>
                  <a:srgbClr val="000308"/>
                </a:solidFill>
              </a:rPr>
              <a:t>提出</a:t>
            </a:r>
            <a:r>
              <a:rPr lang="zh-TW" altLang="en-US" dirty="0" smtClean="0">
                <a:solidFill>
                  <a:srgbClr val="000308"/>
                </a:solidFill>
              </a:rPr>
              <a:t>申請</a:t>
            </a:r>
            <a:r>
              <a:rPr lang="zh-TW" altLang="en-US" dirty="0" smtClean="0">
                <a:solidFill>
                  <a:srgbClr val="000308"/>
                </a:solidFill>
              </a:rPr>
              <a:t>，</a:t>
            </a:r>
            <a:r>
              <a:rPr lang="en-US" altLang="zh-TW" dirty="0" smtClean="0">
                <a:solidFill>
                  <a:srgbClr val="000308"/>
                </a:solidFill>
              </a:rPr>
              <a:t/>
            </a:r>
            <a:br>
              <a:rPr lang="en-US" altLang="zh-TW" dirty="0" smtClean="0">
                <a:solidFill>
                  <a:srgbClr val="000308"/>
                </a:solidFill>
              </a:rPr>
            </a:br>
            <a:r>
              <a:rPr lang="en-US" altLang="zh-TW" dirty="0" smtClean="0">
                <a:solidFill>
                  <a:srgbClr val="000308"/>
                </a:solidFill>
              </a:rPr>
              <a:t>    </a:t>
            </a:r>
            <a:r>
              <a:rPr lang="zh-TW" altLang="en-US" dirty="0" smtClean="0">
                <a:solidFill>
                  <a:srgbClr val="000308"/>
                </a:solidFill>
              </a:rPr>
              <a:t>另每年九月會公告申請變更提撥數額</a:t>
            </a:r>
            <a:r>
              <a:rPr lang="zh-TW" altLang="en-US" dirty="0" smtClean="0">
                <a:solidFill>
                  <a:srgbClr val="000308"/>
                </a:solidFill>
              </a:rPr>
              <a:t>。</a:t>
            </a:r>
            <a:endParaRPr lang="zh-TW" altLang="en-US" dirty="0">
              <a:solidFill>
                <a:srgbClr val="000308"/>
              </a:solidFill>
            </a:endParaRPr>
          </a:p>
        </p:txBody>
      </p:sp>
      <p:sp>
        <p:nvSpPr>
          <p:cNvPr id="1034" name="Rectangle 36"/>
          <p:cNvSpPr>
            <a:spLocks noChangeArrowheads="1"/>
          </p:cNvSpPr>
          <p:nvPr/>
        </p:nvSpPr>
        <p:spPr bwMode="auto">
          <a:xfrm>
            <a:off x="534988" y="2098576"/>
            <a:ext cx="4191000" cy="259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Times New Roman" panose="02020603050405020304" pitchFamily="18" charset="0"/>
              <a:cs typeface="Times New Roman" panose="02020603050405020304" pitchFamily="18" charset="0"/>
            </a:endParaRPr>
          </a:p>
        </p:txBody>
      </p:sp>
      <p:sp>
        <p:nvSpPr>
          <p:cNvPr id="34" name="橢圓 33"/>
          <p:cNvSpPr/>
          <p:nvPr/>
        </p:nvSpPr>
        <p:spPr bwMode="auto">
          <a:xfrm>
            <a:off x="4344988" y="2348880"/>
            <a:ext cx="914400" cy="4572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zh-TW" altLang="en-US" sz="1600" b="1" dirty="0">
                <a:solidFill>
                  <a:schemeClr val="bg1"/>
                </a:solidFill>
                <a:latin typeface="標楷體" pitchFamily="65" charset="-120"/>
                <a:ea typeface="標楷體" pitchFamily="65" charset="-120"/>
              </a:rPr>
              <a:t>自主投資</a:t>
            </a:r>
          </a:p>
        </p:txBody>
      </p:sp>
      <p:sp>
        <p:nvSpPr>
          <p:cNvPr id="3" name="矩形 2"/>
          <p:cNvSpPr/>
          <p:nvPr/>
        </p:nvSpPr>
        <p:spPr>
          <a:xfrm>
            <a:off x="7519764" y="4446371"/>
            <a:ext cx="2108269" cy="646331"/>
          </a:xfrm>
          <a:prstGeom prst="rect">
            <a:avLst/>
          </a:prstGeom>
        </p:spPr>
        <p:txBody>
          <a:bodyPr wrap="none">
            <a:sp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需</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繳付公保</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保險費</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滿</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年以上</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8890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6956" y="548680"/>
            <a:ext cx="9607550" cy="648072"/>
          </a:xfrm>
        </p:spPr>
        <p:txBody>
          <a:bodyPr/>
          <a:lstStyle/>
          <a:p>
            <a:r>
              <a:rPr lang="zh-TW" altLang="en-US" dirty="0"/>
              <a:t>研究助理管理 </a:t>
            </a:r>
            <a:r>
              <a:rPr lang="zh-TW" altLang="en-US" dirty="0">
                <a:solidFill>
                  <a:srgbClr val="C00000"/>
                </a:solidFill>
              </a:rPr>
              <a:t>適用勞動基準法</a:t>
            </a:r>
          </a:p>
        </p:txBody>
      </p:sp>
      <p:sp>
        <p:nvSpPr>
          <p:cNvPr id="3" name="內容版面配置區 2"/>
          <p:cNvSpPr>
            <a:spLocks noGrp="1"/>
          </p:cNvSpPr>
          <p:nvPr>
            <p:ph idx="1"/>
          </p:nvPr>
        </p:nvSpPr>
        <p:spPr>
          <a:xfrm>
            <a:off x="264590" y="1687309"/>
            <a:ext cx="8999460" cy="4248472"/>
          </a:xfrm>
        </p:spPr>
        <p:txBody>
          <a:bodyPr/>
          <a:lstStyle/>
          <a:p>
            <a:pPr lvl="0"/>
            <a:r>
              <a:rPr lang="zh-TW" altLang="en-US" dirty="0"/>
              <a:t>自</a:t>
            </a:r>
            <a:r>
              <a:rPr lang="en-US" altLang="zh-TW" dirty="0">
                <a:latin typeface="Times New Roman" panose="02020603050405020304" pitchFamily="18" charset="0"/>
                <a:cs typeface="Times New Roman" panose="02020603050405020304" pitchFamily="18" charset="0"/>
              </a:rPr>
              <a:t>103</a:t>
            </a:r>
            <a:r>
              <a:rPr lang="zh-TW" altLang="en-US" dirty="0">
                <a:latin typeface="Times New Roman" panose="02020603050405020304" pitchFamily="18" charset="0"/>
                <a:cs typeface="Times New Roman" panose="02020603050405020304" pitchFamily="18" charset="0"/>
              </a:rPr>
              <a:t>年</a:t>
            </a:r>
            <a:r>
              <a:rPr lang="en-US" altLang="zh-TW" dirty="0">
                <a:latin typeface="Times New Roman" panose="02020603050405020304" pitchFamily="18" charset="0"/>
                <a:cs typeface="Times New Roman" panose="02020603050405020304" pitchFamily="18" charset="0"/>
              </a:rPr>
              <a:t>8</a:t>
            </a:r>
            <a:r>
              <a:rPr lang="zh-TW" altLang="en-US" dirty="0">
                <a:latin typeface="Times New Roman" panose="02020603050405020304" pitchFamily="18" charset="0"/>
                <a:cs typeface="Times New Roman" panose="02020603050405020304" pitchFamily="18" charset="0"/>
              </a:rPr>
              <a:t>月</a:t>
            </a:r>
            <a:r>
              <a:rPr lang="en-US" altLang="zh-TW" dirty="0">
                <a:latin typeface="Times New Roman" panose="02020603050405020304" pitchFamily="18" charset="0"/>
                <a:cs typeface="Times New Roman" panose="02020603050405020304" pitchFamily="18" charset="0"/>
              </a:rPr>
              <a:t>1</a:t>
            </a:r>
            <a:r>
              <a:rPr lang="zh-TW" altLang="en-US" dirty="0"/>
              <a:t>日起私立各級學校編制外之工作者</a:t>
            </a:r>
            <a:r>
              <a:rPr lang="en-US" altLang="zh-TW" dirty="0"/>
              <a:t/>
            </a:r>
            <a:br>
              <a:rPr lang="en-US" altLang="zh-TW" dirty="0"/>
            </a:br>
            <a:r>
              <a:rPr lang="en-US" altLang="zh-TW" dirty="0"/>
              <a:t>(</a:t>
            </a:r>
            <a:r>
              <a:rPr lang="zh-TW" altLang="en-US" dirty="0"/>
              <a:t>不包括僅從事教學工作之教師</a:t>
            </a:r>
            <a:r>
              <a:rPr lang="en-US" altLang="zh-TW" dirty="0"/>
              <a:t>)</a:t>
            </a:r>
            <a:r>
              <a:rPr lang="zh-TW" altLang="en-US" dirty="0"/>
              <a:t>適用</a:t>
            </a:r>
            <a:r>
              <a:rPr lang="zh-TW" altLang="en-US" dirty="0">
                <a:hlinkClick r:id="rId3"/>
              </a:rPr>
              <a:t>勞動基準法</a:t>
            </a:r>
            <a:r>
              <a:rPr lang="zh-TW" altLang="en-US" dirty="0"/>
              <a:t>，包括專任助理、工讀生</a:t>
            </a:r>
            <a:r>
              <a:rPr lang="en-US" altLang="zh-TW" dirty="0"/>
              <a:t>(</a:t>
            </a:r>
            <a:r>
              <a:rPr lang="zh-TW" altLang="en-US" dirty="0"/>
              <a:t>學期與短期專案工讀生</a:t>
            </a:r>
            <a:r>
              <a:rPr lang="en-US" altLang="zh-TW" dirty="0"/>
              <a:t>)</a:t>
            </a:r>
            <a:r>
              <a:rPr lang="zh-TW" altLang="en-US" dirty="0"/>
              <a:t>及聘任校外計畫助理及工讀生。</a:t>
            </a:r>
            <a:endParaRPr lang="en-US" altLang="zh-TW" dirty="0"/>
          </a:p>
          <a:p>
            <a:pPr lvl="0"/>
            <a:endParaRPr lang="en-US" altLang="zh-TW" dirty="0"/>
          </a:p>
          <a:p>
            <a:pPr lvl="0"/>
            <a:r>
              <a:rPr lang="zh-TW" altLang="zh-TW" dirty="0"/>
              <a:t>單位主管及計畫主持人聘任</a:t>
            </a:r>
            <a:r>
              <a:rPr lang="zh-TW" altLang="en-US" dirty="0"/>
              <a:t>此類人員</a:t>
            </a:r>
            <a:r>
              <a:rPr lang="zh-TW" altLang="zh-TW" dirty="0"/>
              <a:t>，</a:t>
            </a:r>
            <a:r>
              <a:rPr lang="zh-TW" altLang="zh-TW" b="1" dirty="0"/>
              <a:t>應依規定為</a:t>
            </a:r>
            <a:r>
              <a:rPr lang="zh-TW" altLang="zh-TW" b="1" dirty="0" smtClean="0"/>
              <a:t>其</a:t>
            </a:r>
            <a:r>
              <a:rPr lang="en-US" altLang="zh-TW" b="1" dirty="0" smtClean="0"/>
              <a:t/>
            </a:r>
            <a:br>
              <a:rPr lang="en-US" altLang="zh-TW" b="1" dirty="0" smtClean="0"/>
            </a:br>
            <a:r>
              <a:rPr lang="zh-TW" altLang="zh-TW" b="1" dirty="0" smtClean="0"/>
              <a:t>加</a:t>
            </a:r>
            <a:r>
              <a:rPr lang="zh-TW" altLang="en-US" b="1" dirty="0" smtClean="0"/>
              <a:t>保勞保</a:t>
            </a:r>
            <a:r>
              <a:rPr lang="en-US" altLang="zh-TW" b="1" dirty="0" smtClean="0"/>
              <a:t>(</a:t>
            </a:r>
            <a:r>
              <a:rPr lang="zh-TW" altLang="en-US" b="1" dirty="0"/>
              <a:t>退</a:t>
            </a:r>
            <a:r>
              <a:rPr lang="en-US" altLang="zh-TW" b="1" dirty="0"/>
              <a:t>)</a:t>
            </a:r>
            <a:r>
              <a:rPr lang="zh-TW" altLang="en-US" dirty="0"/>
              <a:t>。</a:t>
            </a:r>
            <a:endParaRPr lang="en-US" altLang="zh-TW"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88326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6956" y="324164"/>
            <a:ext cx="9607550" cy="863604"/>
          </a:xfrm>
        </p:spPr>
        <p:txBody>
          <a:bodyPr>
            <a:normAutofit/>
          </a:bodyPr>
          <a:lstStyle/>
          <a:p>
            <a:r>
              <a:rPr lang="zh-TW" altLang="en-US" sz="3700" dirty="0"/>
              <a:t>研究助理管理 </a:t>
            </a:r>
            <a:r>
              <a:rPr lang="zh-TW" altLang="zh-TW" sz="3700" dirty="0">
                <a:solidFill>
                  <a:srgbClr val="C00000"/>
                </a:solidFill>
              </a:rPr>
              <a:t>兼任計畫助理及臨時工</a:t>
            </a:r>
            <a:r>
              <a:rPr lang="zh-TW" altLang="en-US" sz="3700" dirty="0">
                <a:solidFill>
                  <a:srgbClr val="C00000"/>
                </a:solidFill>
              </a:rPr>
              <a:t>保險</a:t>
            </a:r>
            <a:endParaRPr lang="zh-TW" altLang="en-US" sz="3700" dirty="0"/>
          </a:p>
        </p:txBody>
      </p:sp>
      <p:sp>
        <p:nvSpPr>
          <p:cNvPr id="3" name="內容版面配置區 2"/>
          <p:cNvSpPr>
            <a:spLocks noGrp="1"/>
          </p:cNvSpPr>
          <p:nvPr>
            <p:ph idx="1"/>
          </p:nvPr>
        </p:nvSpPr>
        <p:spPr>
          <a:xfrm>
            <a:off x="246956" y="1412776"/>
            <a:ext cx="8764213" cy="4680520"/>
          </a:xfrm>
        </p:spPr>
        <p:txBody>
          <a:bodyPr/>
          <a:lstStyle/>
          <a:p>
            <a:pPr>
              <a:spcBef>
                <a:spcPts val="600"/>
              </a:spcBef>
            </a:pPr>
            <a:r>
              <a:rPr lang="zh-TW" altLang="en-US" dirty="0"/>
              <a:t>依據</a:t>
            </a:r>
            <a:r>
              <a:rPr lang="zh-TW" altLang="zh-TW" dirty="0">
                <a:solidFill>
                  <a:srgbClr val="000308"/>
                </a:solidFill>
              </a:rPr>
              <a:t>「</a:t>
            </a:r>
            <a:r>
              <a:rPr lang="zh-TW" altLang="en-US" dirty="0">
                <a:solidFill>
                  <a:srgbClr val="000308"/>
                </a:solidFill>
              </a:rPr>
              <a:t>長庚大學學生兼任助理學習與勞動權益保障處理規範</a:t>
            </a:r>
            <a:r>
              <a:rPr lang="zh-TW" altLang="zh-TW" dirty="0">
                <a:solidFill>
                  <a:srgbClr val="000308"/>
                </a:solidFill>
              </a:rPr>
              <a:t>」</a:t>
            </a:r>
            <a:r>
              <a:rPr lang="zh-TW" altLang="en-US" dirty="0">
                <a:solidFill>
                  <a:srgbClr val="000308"/>
                </a:solidFill>
              </a:rPr>
              <a:t>學生兼任助理分為「學習型」與「勞動型」兼任助理兩類：</a:t>
            </a:r>
            <a:endParaRPr lang="zh-TW" altLang="zh-TW" dirty="0"/>
          </a:p>
          <a:p>
            <a:pPr marL="857250" lvl="1" indent="-457200" algn="just">
              <a:spcBef>
                <a:spcPts val="600"/>
              </a:spcBef>
              <a:spcAft>
                <a:spcPts val="1200"/>
              </a:spcAft>
              <a:buSzPct val="100000"/>
            </a:pPr>
            <a:r>
              <a:rPr lang="zh-TW" altLang="en-US" sz="2700" dirty="0">
                <a:solidFill>
                  <a:srgbClr val="FF0000"/>
                </a:solidFill>
              </a:rPr>
              <a:t>學習型助理</a:t>
            </a:r>
            <a:r>
              <a:rPr lang="zh-TW" altLang="en-US" sz="2700" dirty="0"/>
              <a:t>：限在學</a:t>
            </a:r>
            <a:r>
              <a:rPr lang="zh-TW" altLang="en-US" sz="2700" dirty="0" smtClean="0"/>
              <a:t>學生</a:t>
            </a:r>
            <a:r>
              <a:rPr lang="zh-TW" altLang="en-US" sz="2700" dirty="0"/>
              <a:t>，</a:t>
            </a:r>
            <a:r>
              <a:rPr lang="zh-TW" altLang="en-US" sz="2700" dirty="0" smtClean="0"/>
              <a:t>屬</a:t>
            </a:r>
            <a:r>
              <a:rPr lang="zh-TW" altLang="en-US" sz="2700" dirty="0"/>
              <a:t>「課程學習」或「附服務負擔」以學習為</a:t>
            </a:r>
            <a:r>
              <a:rPr lang="zh-TW" altLang="en-US" sz="2700" dirty="0" smtClean="0"/>
              <a:t>目的，</a:t>
            </a:r>
            <a:r>
              <a:rPr lang="zh-TW" altLang="en-US" sz="2700" dirty="0"/>
              <a:t>非屬於有對價之僱傭關係，加保</a:t>
            </a:r>
            <a:r>
              <a:rPr lang="zh-TW" altLang="en-US" sz="2700" dirty="0">
                <a:solidFill>
                  <a:srgbClr val="7030A0"/>
                </a:solidFill>
              </a:rPr>
              <a:t>團體保險</a:t>
            </a:r>
            <a:r>
              <a:rPr lang="zh-TW" altLang="en-US" sz="2700" dirty="0"/>
              <a:t>，投保經費</a:t>
            </a:r>
            <a:r>
              <a:rPr lang="zh-TW" altLang="en-US" sz="2700" dirty="0">
                <a:solidFill>
                  <a:srgbClr val="000308"/>
                </a:solidFill>
              </a:rPr>
              <a:t>由</a:t>
            </a:r>
            <a:r>
              <a:rPr lang="zh-TW" altLang="en-US" sz="2700" dirty="0">
                <a:solidFill>
                  <a:srgbClr val="7030A0"/>
                </a:solidFill>
              </a:rPr>
              <a:t>教育部</a:t>
            </a:r>
            <a:r>
              <a:rPr lang="zh-TW" altLang="en-US" sz="2700" dirty="0" smtClean="0">
                <a:solidFill>
                  <a:srgbClr val="7030A0"/>
                </a:solidFill>
              </a:rPr>
              <a:t>補助</a:t>
            </a:r>
            <a:r>
              <a:rPr lang="zh-TW" altLang="en-US" sz="2700" dirty="0" smtClean="0"/>
              <a:t>。</a:t>
            </a:r>
            <a:endParaRPr lang="en-US" altLang="zh-TW" sz="2700" dirty="0"/>
          </a:p>
          <a:p>
            <a:pPr marL="857250" lvl="1" indent="-457200" algn="just">
              <a:buSzPct val="100000"/>
            </a:pPr>
            <a:r>
              <a:rPr lang="zh-TW" altLang="en-US" sz="2700" dirty="0">
                <a:solidFill>
                  <a:srgbClr val="FF0000"/>
                </a:solidFill>
              </a:rPr>
              <a:t>勞僱型助理</a:t>
            </a:r>
            <a:r>
              <a:rPr lang="zh-TW" altLang="en-US" sz="2700" dirty="0"/>
              <a:t>：非屬學習助理者，與學校間具有勞僱關係，適用勞基法須遵守勞動契約，加保</a:t>
            </a:r>
            <a:r>
              <a:rPr lang="zh-TW" altLang="en-US" sz="2700" dirty="0">
                <a:solidFill>
                  <a:srgbClr val="7030A0"/>
                </a:solidFill>
              </a:rPr>
              <a:t>勞工保險及勞工退休金</a:t>
            </a:r>
            <a:r>
              <a:rPr lang="zh-TW" altLang="en-US" sz="2700" dirty="0"/>
              <a:t>，投保經費由</a:t>
            </a:r>
            <a:r>
              <a:rPr lang="zh-TW" altLang="en-US" sz="2700" dirty="0">
                <a:solidFill>
                  <a:srgbClr val="7030A0"/>
                </a:solidFill>
              </a:rPr>
              <a:t>聘任計畫支付。</a:t>
            </a:r>
          </a:p>
          <a:p>
            <a:pPr marL="0" indent="0">
              <a:buNone/>
            </a:pP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4261138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6956" y="548680"/>
            <a:ext cx="9607550" cy="706532"/>
          </a:xfrm>
        </p:spPr>
        <p:txBody>
          <a:bodyPr/>
          <a:lstStyle/>
          <a:p>
            <a:r>
              <a:rPr lang="zh-TW" altLang="en-US" dirty="0"/>
              <a:t>研究助理管理 </a:t>
            </a:r>
            <a:r>
              <a:rPr lang="zh-TW" altLang="en-US" dirty="0">
                <a:solidFill>
                  <a:srgbClr val="C00000"/>
                </a:solidFill>
              </a:rPr>
              <a:t>報到及</a:t>
            </a:r>
            <a:r>
              <a:rPr lang="zh-TW" altLang="zh-TW" dirty="0">
                <a:solidFill>
                  <a:srgbClr val="C00000"/>
                </a:solidFill>
              </a:rPr>
              <a:t>保</a:t>
            </a:r>
            <a:r>
              <a:rPr lang="zh-TW" altLang="en-US" dirty="0">
                <a:solidFill>
                  <a:srgbClr val="C00000"/>
                </a:solidFill>
              </a:rPr>
              <a:t>險</a:t>
            </a:r>
          </a:p>
        </p:txBody>
      </p:sp>
      <p:sp>
        <p:nvSpPr>
          <p:cNvPr id="3" name="內容版面配置區 2"/>
          <p:cNvSpPr>
            <a:spLocks noGrp="1"/>
          </p:cNvSpPr>
          <p:nvPr>
            <p:ph idx="1"/>
          </p:nvPr>
        </p:nvSpPr>
        <p:spPr>
          <a:xfrm>
            <a:off x="174948" y="1484784"/>
            <a:ext cx="9001000" cy="4608512"/>
          </a:xfrm>
        </p:spPr>
        <p:txBody>
          <a:bodyPr>
            <a:normAutofit fontScale="77500" lnSpcReduction="20000"/>
          </a:bodyPr>
          <a:lstStyle/>
          <a:p>
            <a:pPr marL="610632" indent="-457200" algn="just">
              <a:lnSpc>
                <a:spcPct val="120000"/>
              </a:lnSpc>
              <a:spcBef>
                <a:spcPts val="600"/>
              </a:spcBef>
            </a:pPr>
            <a:r>
              <a:rPr lang="zh-TW" altLang="zh-TW" sz="3500" dirty="0"/>
              <a:t>依勞工保險條例規定，新進人員應於到職當日加保，其保險效力自申報加保當日起算。</a:t>
            </a:r>
            <a:r>
              <a:rPr lang="zh-TW" altLang="en-US" sz="3500" dirty="0"/>
              <a:t>首先於校務資訊系統</a:t>
            </a:r>
            <a:r>
              <a:rPr lang="en-US" altLang="zh-TW" sz="3500" dirty="0"/>
              <a:t>Flow</a:t>
            </a:r>
            <a:r>
              <a:rPr lang="zh-TW" altLang="en-US" sz="3500" dirty="0"/>
              <a:t>系統送出新聘申請審核流程完成後，聘任主管務必</a:t>
            </a:r>
            <a:r>
              <a:rPr lang="zh-TW" altLang="zh-TW" sz="3500" dirty="0"/>
              <a:t>確認於</a:t>
            </a:r>
            <a:r>
              <a:rPr lang="zh-TW" altLang="en-US" sz="3500" b="1" dirty="0">
                <a:solidFill>
                  <a:srgbClr val="FF0000"/>
                </a:solidFill>
              </a:rPr>
              <a:t>起薪日前四個工作日</a:t>
            </a:r>
            <a:r>
              <a:rPr lang="zh-TW" altLang="zh-TW" sz="3500" b="1" u="sng" dirty="0"/>
              <a:t>備齊</a:t>
            </a:r>
            <a:r>
              <a:rPr lang="zh-TW" altLang="en-US" sz="3500" b="1" u="sng" dirty="0"/>
              <a:t>報到</a:t>
            </a:r>
            <a:r>
              <a:rPr lang="zh-TW" altLang="zh-TW" sz="3500" b="1" u="sng" dirty="0"/>
              <a:t>資料送抵人事室，完成報到手續</a:t>
            </a:r>
            <a:r>
              <a:rPr lang="zh-TW" altLang="zh-TW" sz="3500" dirty="0"/>
              <a:t>。人事室必須於</a:t>
            </a:r>
            <a:r>
              <a:rPr lang="zh-TW" altLang="en-US" sz="3500" dirty="0"/>
              <a:t>起薪日</a:t>
            </a:r>
            <a:r>
              <a:rPr lang="zh-TW" altLang="zh-TW" sz="3500" dirty="0"/>
              <a:t>當天完成加保作業。</a:t>
            </a:r>
            <a:r>
              <a:rPr lang="en-US" altLang="zh-TW" sz="3500" dirty="0"/>
              <a:t>(</a:t>
            </a:r>
            <a:r>
              <a:rPr lang="zh-TW" altLang="en-US" sz="3500" dirty="0"/>
              <a:t>報到時間為上班日</a:t>
            </a:r>
            <a:r>
              <a:rPr lang="en-US" altLang="zh-TW" sz="3500" dirty="0">
                <a:latin typeface="Times New Roman" panose="02020603050405020304" pitchFamily="18" charset="0"/>
                <a:cs typeface="Times New Roman" panose="02020603050405020304" pitchFamily="18" charset="0"/>
              </a:rPr>
              <a:t>9:00~12:00</a:t>
            </a:r>
            <a:r>
              <a:rPr lang="zh-TW" altLang="en-US" sz="3500" dirty="0"/>
              <a:t>，兼任助理起薪日為每月</a:t>
            </a:r>
            <a:r>
              <a:rPr lang="en-US" altLang="zh-TW" sz="3500" dirty="0"/>
              <a:t>1</a:t>
            </a:r>
            <a:r>
              <a:rPr lang="zh-TW" altLang="en-US" sz="3500" dirty="0"/>
              <a:t>號</a:t>
            </a:r>
            <a:r>
              <a:rPr lang="en-US" altLang="zh-TW" sz="3500" dirty="0"/>
              <a:t>~20</a:t>
            </a:r>
            <a:r>
              <a:rPr lang="zh-TW" altLang="en-US" sz="3500" dirty="0"/>
              <a:t>號。</a:t>
            </a:r>
            <a:r>
              <a:rPr lang="en-US" altLang="zh-TW" sz="3500" dirty="0"/>
              <a:t>)</a:t>
            </a:r>
          </a:p>
          <a:p>
            <a:pPr marL="610632" indent="-457200" algn="just">
              <a:lnSpc>
                <a:spcPct val="120000"/>
              </a:lnSpc>
              <a:spcBef>
                <a:spcPts val="600"/>
              </a:spcBef>
            </a:pPr>
            <a:r>
              <a:rPr lang="zh-TW" altLang="zh-TW" sz="3500" dirty="0"/>
              <a:t>若報到資料延遲送達人事室，則以人事室收件日</a:t>
            </a:r>
            <a:r>
              <a:rPr lang="zh-TW" altLang="en-US" sz="3500" dirty="0"/>
              <a:t>後第四個工作日</a:t>
            </a:r>
            <a:r>
              <a:rPr lang="zh-TW" altLang="zh-TW" sz="3500" dirty="0"/>
              <a:t>為勞保加保日與計薪起始日，</a:t>
            </a:r>
            <a:r>
              <a:rPr lang="zh-TW" altLang="en-US" sz="3500" dirty="0"/>
              <a:t>無法</a:t>
            </a:r>
            <a:r>
              <a:rPr lang="zh-TW" altLang="zh-TW" sz="3500" dirty="0"/>
              <a:t>往前追溯</a:t>
            </a:r>
            <a:r>
              <a:rPr lang="zh-TW" altLang="en-US" sz="3500" dirty="0"/>
              <a:t>。</a:t>
            </a:r>
            <a:endParaRPr lang="en-US" altLang="zh-TW" sz="3500" dirty="0"/>
          </a:p>
          <a:p>
            <a:pPr marL="914400" lvl="1" indent="-457200">
              <a:buClr>
                <a:srgbClr val="C00000"/>
              </a:buClr>
              <a:buFont typeface="Wingdings" panose="05000000000000000000" pitchFamily="2" charset="2"/>
              <a:buChar char="l"/>
            </a:pPr>
            <a:endParaRPr lang="zh-TW" altLang="zh-TW" sz="3200" dirty="0"/>
          </a:p>
          <a:p>
            <a:endParaRPr lang="zh-TW" altLang="en-US"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03263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zh-TW" altLang="en-US" dirty="0"/>
              <a:t>薪資 </a:t>
            </a:r>
            <a:r>
              <a:rPr lang="zh-TW" altLang="en-US" dirty="0">
                <a:solidFill>
                  <a:srgbClr val="C00000"/>
                </a:solidFill>
              </a:rPr>
              <a:t>核敘</a:t>
            </a:r>
            <a:r>
              <a:rPr lang="zh-TW" altLang="en-US" dirty="0" smtClean="0">
                <a:solidFill>
                  <a:srgbClr val="C00000"/>
                </a:solidFill>
              </a:rPr>
              <a:t>方式</a:t>
            </a:r>
            <a:r>
              <a:rPr lang="en-US" altLang="zh-TW" dirty="0" smtClean="0">
                <a:solidFill>
                  <a:srgbClr val="C00000"/>
                </a:solidFill>
              </a:rPr>
              <a:t>(</a:t>
            </a:r>
            <a:r>
              <a:rPr lang="zh-TW" altLang="en-US" dirty="0" smtClean="0">
                <a:solidFill>
                  <a:srgbClr val="C00000"/>
                </a:solidFill>
              </a:rPr>
              <a:t>一</a:t>
            </a:r>
            <a:r>
              <a:rPr lang="en-US" altLang="zh-TW" dirty="0" smtClean="0">
                <a:solidFill>
                  <a:srgbClr val="C00000"/>
                </a:solidFill>
              </a:rPr>
              <a:t>)</a:t>
            </a:r>
            <a:endParaRPr lang="en-US" altLang="zh-TW" dirty="0">
              <a:solidFill>
                <a:srgbClr val="C00000"/>
              </a:solidFill>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a:t>
            </a:fld>
            <a:endParaRPr lang="en-US" altLang="zh-TW"/>
          </a:p>
        </p:txBody>
      </p:sp>
      <p:graphicFrame>
        <p:nvGraphicFramePr>
          <p:cNvPr id="3" name="表格 2"/>
          <p:cNvGraphicFramePr>
            <a:graphicFrameLocks noGrp="1"/>
          </p:cNvGraphicFramePr>
          <p:nvPr>
            <p:extLst>
              <p:ext uri="{D42A27DB-BD31-4B8C-83A1-F6EECF244321}">
                <p14:modId xmlns:p14="http://schemas.microsoft.com/office/powerpoint/2010/main" val="3777055224"/>
              </p:ext>
            </p:extLst>
          </p:nvPr>
        </p:nvGraphicFramePr>
        <p:xfrm>
          <a:off x="341789" y="2312964"/>
          <a:ext cx="9050183" cy="3708324"/>
        </p:xfrm>
        <a:graphic>
          <a:graphicData uri="http://schemas.openxmlformats.org/drawingml/2006/table">
            <a:tbl>
              <a:tblPr firstRow="1" firstCol="1" bandRow="1">
                <a:tableStyleId>{912C8C85-51F0-491E-9774-3900AFEF0FD7}</a:tableStyleId>
              </a:tblPr>
              <a:tblGrid>
                <a:gridCol w="1402070">
                  <a:extLst>
                    <a:ext uri="{9D8B030D-6E8A-4147-A177-3AD203B41FA5}">
                      <a16:colId xmlns:a16="http://schemas.microsoft.com/office/drawing/2014/main" xmlns="" val="20000"/>
                    </a:ext>
                  </a:extLst>
                </a:gridCol>
                <a:gridCol w="2411476">
                  <a:extLst>
                    <a:ext uri="{9D8B030D-6E8A-4147-A177-3AD203B41FA5}">
                      <a16:colId xmlns:a16="http://schemas.microsoft.com/office/drawing/2014/main" xmlns="" val="20001"/>
                    </a:ext>
                  </a:extLst>
                </a:gridCol>
                <a:gridCol w="1838784">
                  <a:extLst>
                    <a:ext uri="{9D8B030D-6E8A-4147-A177-3AD203B41FA5}">
                      <a16:colId xmlns:a16="http://schemas.microsoft.com/office/drawing/2014/main" xmlns="" val="20002"/>
                    </a:ext>
                  </a:extLst>
                </a:gridCol>
                <a:gridCol w="1741669">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tblGrid>
              <a:tr h="886419">
                <a:tc>
                  <a:txBody>
                    <a:bodyPr/>
                    <a:lstStyle/>
                    <a:p>
                      <a:pPr algn="ctr">
                        <a:lnSpc>
                          <a:spcPts val="1800"/>
                        </a:lnSpc>
                        <a:spcAft>
                          <a:spcPts val="0"/>
                        </a:spcAft>
                      </a:pPr>
                      <a:r>
                        <a:rPr lang="zh-TW" sz="2400" kern="100" dirty="0">
                          <a:effectLst/>
                        </a:rPr>
                        <a:t>職稱</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r>
                        <a:rPr lang="zh-TW" altLang="en-US" sz="2400" b="1" kern="100" dirty="0">
                          <a:solidFill>
                            <a:schemeClr val="bg1"/>
                          </a:solidFill>
                          <a:effectLst/>
                          <a:latin typeface="+mn-lt"/>
                          <a:ea typeface="+mn-ea"/>
                          <a:cs typeface="+mn-cs"/>
                        </a:rPr>
                        <a:t>本薪起薪薪額</a:t>
                      </a:r>
                      <a:r>
                        <a:rPr lang="en-US" altLang="zh-TW" sz="2400" b="1" kern="100" dirty="0">
                          <a:solidFill>
                            <a:schemeClr val="bg1"/>
                          </a:solidFill>
                          <a:effectLst/>
                          <a:latin typeface="+mn-lt"/>
                          <a:ea typeface="+mn-ea"/>
                          <a:cs typeface="+mn-cs"/>
                        </a:rPr>
                        <a:t/>
                      </a:r>
                      <a:br>
                        <a:rPr lang="en-US" altLang="zh-TW" sz="2400" b="1" kern="100" dirty="0">
                          <a:solidFill>
                            <a:schemeClr val="bg1"/>
                          </a:solidFill>
                          <a:effectLst/>
                          <a:latin typeface="+mn-lt"/>
                          <a:ea typeface="+mn-ea"/>
                          <a:cs typeface="+mn-cs"/>
                        </a:rPr>
                      </a:br>
                      <a:r>
                        <a:rPr lang="en-US" altLang="zh-TW" sz="2400" b="1" kern="100" dirty="0">
                          <a:solidFill>
                            <a:schemeClr val="bg1"/>
                          </a:solidFill>
                          <a:effectLst/>
                          <a:latin typeface="+mn-lt"/>
                          <a:ea typeface="+mn-ea"/>
                          <a:cs typeface="+mn-cs"/>
                        </a:rPr>
                        <a:t>(</a:t>
                      </a:r>
                      <a:r>
                        <a:rPr lang="zh-TW" altLang="en-US" sz="2400" b="1" kern="100" dirty="0">
                          <a:solidFill>
                            <a:schemeClr val="bg1"/>
                          </a:solidFill>
                          <a:effectLst/>
                          <a:latin typeface="+mn-lt"/>
                          <a:ea typeface="+mn-ea"/>
                          <a:cs typeface="+mn-cs"/>
                        </a:rPr>
                        <a:t>本俸額</a:t>
                      </a:r>
                      <a:r>
                        <a:rPr lang="en-US" altLang="zh-TW" sz="2400" b="1" kern="100" dirty="0">
                          <a:solidFill>
                            <a:schemeClr val="bg1"/>
                          </a:solidFill>
                          <a:effectLst/>
                          <a:latin typeface="+mn-lt"/>
                          <a:ea typeface="+mn-ea"/>
                          <a:cs typeface="+mn-cs"/>
                        </a:rPr>
                        <a:t>)</a:t>
                      </a:r>
                      <a:endParaRPr lang="zh-TW" altLang="en-US" sz="2400" b="1" kern="100" dirty="0">
                        <a:solidFill>
                          <a:schemeClr val="bg1"/>
                        </a:solidFill>
                        <a:effectLst/>
                        <a:latin typeface="+mn-lt"/>
                        <a:ea typeface="+mn-ea"/>
                        <a:cs typeface="+mn-cs"/>
                      </a:endParaRPr>
                    </a:p>
                  </a:txBody>
                  <a:tcPr marL="68580" marR="68580" marT="0" marB="0" anchor="ctr"/>
                </a:tc>
                <a:tc>
                  <a:txBody>
                    <a:bodyPr/>
                    <a:lstStyle/>
                    <a:p>
                      <a:pPr algn="ctr">
                        <a:lnSpc>
                          <a:spcPts val="2500"/>
                        </a:lnSpc>
                        <a:spcAft>
                          <a:spcPts val="0"/>
                        </a:spcAft>
                      </a:pPr>
                      <a:r>
                        <a:rPr lang="zh-TW" sz="2400" kern="100" dirty="0">
                          <a:effectLst/>
                        </a:rPr>
                        <a:t>學術研究費</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zh-TW" altLang="en-US" sz="2400" b="1" kern="100" dirty="0">
                          <a:solidFill>
                            <a:schemeClr val="bg1"/>
                          </a:solidFill>
                          <a:effectLst/>
                          <a:latin typeface="+mn-lt"/>
                          <a:ea typeface="+mn-ea"/>
                          <a:cs typeface="+mn-cs"/>
                        </a:rPr>
                        <a:t>最低起薪</a:t>
                      </a:r>
                      <a:endParaRPr lang="en-US" altLang="zh-TW" sz="2400" b="1" kern="100" dirty="0">
                        <a:solidFill>
                          <a:schemeClr val="bg1"/>
                        </a:solidFill>
                        <a:effectLst/>
                        <a:latin typeface="+mn-lt"/>
                        <a:ea typeface="+mn-ea"/>
                        <a:cs typeface="+mn-cs"/>
                      </a:endParaRPr>
                    </a:p>
                    <a:p>
                      <a:pPr algn="ctr">
                        <a:lnSpc>
                          <a:spcPts val="2500"/>
                        </a:lnSpc>
                        <a:spcAft>
                          <a:spcPts val="0"/>
                        </a:spcAft>
                      </a:pPr>
                      <a:r>
                        <a:rPr lang="zh-TW" altLang="en-US" sz="2400" b="1" kern="100" dirty="0">
                          <a:solidFill>
                            <a:schemeClr val="bg1"/>
                          </a:solidFill>
                          <a:effectLst/>
                          <a:latin typeface="+mn-lt"/>
                          <a:ea typeface="+mn-ea"/>
                          <a:cs typeface="+mn-cs"/>
                        </a:rPr>
                        <a:t>每月薪資</a:t>
                      </a:r>
                    </a:p>
                  </a:txBody>
                  <a:tcPr marL="68580" marR="68580" marT="0" marB="0" anchor="ctr"/>
                </a:tc>
                <a:tc>
                  <a:txBody>
                    <a:bodyPr/>
                    <a:lstStyle/>
                    <a:p>
                      <a:pPr algn="ctr">
                        <a:lnSpc>
                          <a:spcPts val="2500"/>
                        </a:lnSpc>
                        <a:spcAft>
                          <a:spcPts val="0"/>
                        </a:spcAft>
                      </a:pPr>
                      <a:r>
                        <a:rPr lang="zh-TW" altLang="en-US" sz="2400" kern="100" dirty="0">
                          <a:effectLst/>
                        </a:rPr>
                        <a:t>新進教師</a:t>
                      </a:r>
                      <a:r>
                        <a:rPr lang="zh-TW" sz="2400" kern="100" dirty="0">
                          <a:effectLst/>
                        </a:rPr>
                        <a:t>工作獎金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940635">
                <a:tc>
                  <a:txBody>
                    <a:bodyPr/>
                    <a:lstStyle/>
                    <a:p>
                      <a:pPr algn="ctr">
                        <a:lnSpc>
                          <a:spcPts val="1800"/>
                        </a:lnSpc>
                        <a:spcAft>
                          <a:spcPts val="0"/>
                        </a:spcAft>
                      </a:pPr>
                      <a:r>
                        <a:rPr lang="zh-TW" sz="2400" kern="100" dirty="0">
                          <a:effectLst/>
                        </a:rPr>
                        <a:t>教授</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altLang="zh-TW" sz="2400" kern="100" dirty="0">
                          <a:solidFill>
                            <a:schemeClr val="tx1"/>
                          </a:solidFill>
                          <a:effectLst/>
                          <a:latin typeface="+mn-lt"/>
                          <a:ea typeface="+mn-ea"/>
                          <a:cs typeface="+mn-cs"/>
                        </a:rPr>
                        <a:t>475 </a:t>
                      </a:r>
                    </a:p>
                    <a:p>
                      <a:pPr algn="ctr">
                        <a:lnSpc>
                          <a:spcPts val="2500"/>
                        </a:lnSpc>
                        <a:spcAft>
                          <a:spcPts val="0"/>
                        </a:spcAft>
                      </a:pPr>
                      <a:r>
                        <a:rPr lang="en-US" altLang="zh-TW" sz="2400" kern="100" dirty="0">
                          <a:solidFill>
                            <a:schemeClr val="tx1"/>
                          </a:solidFill>
                          <a:effectLst/>
                          <a:latin typeface="+mn-lt"/>
                          <a:ea typeface="+mn-ea"/>
                          <a:cs typeface="+mn-cs"/>
                        </a:rPr>
                        <a:t>(43,620</a:t>
                      </a:r>
                      <a:r>
                        <a:rPr lang="zh-TW" altLang="en-US" sz="2400" kern="100" dirty="0">
                          <a:solidFill>
                            <a:schemeClr val="tx1"/>
                          </a:solidFill>
                          <a:effectLst/>
                          <a:latin typeface="+mn-lt"/>
                          <a:ea typeface="+mn-ea"/>
                          <a:cs typeface="+mn-cs"/>
                        </a:rPr>
                        <a:t>元</a:t>
                      </a:r>
                      <a:r>
                        <a:rPr lang="en-US" altLang="zh-TW" sz="2400" kern="100" dirty="0">
                          <a:solidFill>
                            <a:schemeClr val="tx1"/>
                          </a:solidFill>
                          <a:effectLst/>
                          <a:latin typeface="+mn-lt"/>
                          <a:ea typeface="+mn-ea"/>
                          <a:cs typeface="+mn-cs"/>
                        </a:rPr>
                        <a:t>)</a:t>
                      </a:r>
                      <a:endParaRPr lang="zh-TW" altLang="en-US" sz="2400" kern="100" dirty="0">
                        <a:solidFill>
                          <a:schemeClr val="tx1"/>
                        </a:solidFill>
                        <a:effectLst/>
                        <a:latin typeface="+mn-lt"/>
                        <a:ea typeface="+mn-ea"/>
                        <a:cs typeface="+mn-cs"/>
                      </a:endParaRPr>
                    </a:p>
                  </a:txBody>
                  <a:tcPr marL="68580" marR="68580" marT="0" marB="0" anchor="ctr"/>
                </a:tc>
                <a:tc>
                  <a:txBody>
                    <a:bodyPr/>
                    <a:lstStyle/>
                    <a:p>
                      <a:pPr algn="ctr">
                        <a:lnSpc>
                          <a:spcPts val="2500"/>
                        </a:lnSpc>
                        <a:spcAft>
                          <a:spcPts val="0"/>
                        </a:spcAft>
                      </a:pPr>
                      <a:r>
                        <a:rPr lang="en-US" altLang="zh-TW" sz="2400" kern="100" dirty="0">
                          <a:solidFill>
                            <a:schemeClr val="tx1"/>
                          </a:solidFill>
                          <a:effectLst/>
                          <a:latin typeface="+mn-lt"/>
                          <a:ea typeface="+mn-ea"/>
                          <a:cs typeface="+mn-cs"/>
                        </a:rPr>
                        <a:t>71,650</a:t>
                      </a:r>
                      <a:r>
                        <a:rPr lang="zh-TW" altLang="en-US" sz="2400" kern="100" dirty="0">
                          <a:solidFill>
                            <a:schemeClr val="tx1"/>
                          </a:solidFill>
                          <a:effectLst/>
                          <a:latin typeface="+mn-lt"/>
                          <a:ea typeface="+mn-ea"/>
                          <a:cs typeface="+mn-cs"/>
                        </a:rPr>
                        <a:t>元</a:t>
                      </a:r>
                    </a:p>
                  </a:txBody>
                  <a:tcPr marL="68580" marR="68580" marT="0" marB="0" anchor="ctr"/>
                </a:tc>
                <a:tc>
                  <a:txBody>
                    <a:bodyPr/>
                    <a:lstStyle/>
                    <a:p>
                      <a:pPr algn="ctr">
                        <a:lnSpc>
                          <a:spcPts val="2500"/>
                        </a:lnSpc>
                        <a:spcAft>
                          <a:spcPts val="0"/>
                        </a:spcAft>
                      </a:pPr>
                      <a:r>
                        <a:rPr lang="en-US" altLang="zh-TW" sz="2400" kern="100" dirty="0">
                          <a:solidFill>
                            <a:schemeClr val="tx1"/>
                          </a:solidFill>
                          <a:effectLst/>
                          <a:latin typeface="+mn-lt"/>
                          <a:ea typeface="+mn-ea"/>
                          <a:cs typeface="+mn-cs"/>
                        </a:rPr>
                        <a:t>115,270</a:t>
                      </a:r>
                      <a:r>
                        <a:rPr lang="zh-TW" altLang="en-US" sz="2400" kern="100" dirty="0">
                          <a:solidFill>
                            <a:schemeClr val="tx1"/>
                          </a:solidFill>
                          <a:effectLst/>
                          <a:latin typeface="+mn-lt"/>
                          <a:ea typeface="+mn-ea"/>
                          <a:cs typeface="+mn-cs"/>
                        </a:rPr>
                        <a:t>元</a:t>
                      </a:r>
                    </a:p>
                  </a:txBody>
                  <a:tcPr marL="68580" marR="68580" marT="0" marB="0" anchor="ctr"/>
                </a:tc>
                <a:tc>
                  <a:txBody>
                    <a:bodyPr/>
                    <a:lstStyle/>
                    <a:p>
                      <a:pPr algn="ctr">
                        <a:lnSpc>
                          <a:spcPts val="2500"/>
                        </a:lnSpc>
                        <a:spcAft>
                          <a:spcPts val="0"/>
                        </a:spcAft>
                      </a:pPr>
                      <a:r>
                        <a:rPr lang="en-US" sz="2400" kern="100" dirty="0">
                          <a:effectLst/>
                        </a:rPr>
                        <a:t>41,667</a:t>
                      </a:r>
                      <a:r>
                        <a:rPr lang="zh-TW" sz="2400" kern="100" dirty="0">
                          <a:effectLst/>
                        </a:rPr>
                        <a:t>元</a:t>
                      </a:r>
                      <a:endParaRPr lang="en-US" altLang="zh-TW" sz="2400" kern="100" dirty="0">
                        <a:effectLst/>
                      </a:endParaRPr>
                    </a:p>
                    <a:p>
                      <a:pPr algn="ctr">
                        <a:lnSpc>
                          <a:spcPts val="2500"/>
                        </a:lnSpc>
                        <a:spcAft>
                          <a:spcPts val="0"/>
                        </a:spcAft>
                      </a:pPr>
                      <a:r>
                        <a:rPr lang="en-US" sz="2000" kern="100" dirty="0">
                          <a:effectLst/>
                        </a:rPr>
                        <a:t>(</a:t>
                      </a:r>
                      <a:r>
                        <a:rPr lang="zh-TW" sz="2000" kern="100" dirty="0">
                          <a:effectLst/>
                        </a:rPr>
                        <a:t>保障一年</a:t>
                      </a:r>
                      <a:r>
                        <a:rPr lang="en-US" sz="2000" kern="10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940635">
                <a:tc>
                  <a:txBody>
                    <a:bodyPr/>
                    <a:lstStyle/>
                    <a:p>
                      <a:pPr algn="ctr">
                        <a:lnSpc>
                          <a:spcPts val="1800"/>
                        </a:lnSpc>
                        <a:spcAft>
                          <a:spcPts val="0"/>
                        </a:spcAft>
                      </a:pPr>
                      <a:r>
                        <a:rPr lang="zh-TW" sz="2400" kern="100" dirty="0">
                          <a:effectLst/>
                        </a:rPr>
                        <a:t>副教授</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lnSpc>
                          <a:spcPts val="2500"/>
                        </a:lnSpc>
                        <a:spcAft>
                          <a:spcPts val="0"/>
                        </a:spcAft>
                      </a:pPr>
                      <a:r>
                        <a:rPr lang="en-US" altLang="zh-TW" sz="2400" kern="100" dirty="0">
                          <a:solidFill>
                            <a:schemeClr val="tx1"/>
                          </a:solidFill>
                          <a:effectLst/>
                          <a:latin typeface="+mn-lt"/>
                          <a:ea typeface="+mn-ea"/>
                          <a:cs typeface="+mn-cs"/>
                        </a:rPr>
                        <a:t>390</a:t>
                      </a:r>
                    </a:p>
                    <a:p>
                      <a:pPr algn="ctr">
                        <a:lnSpc>
                          <a:spcPts val="2500"/>
                        </a:lnSpc>
                        <a:spcAft>
                          <a:spcPts val="0"/>
                        </a:spcAft>
                      </a:pPr>
                      <a:r>
                        <a:rPr lang="zh-TW" altLang="en-US" sz="2400" kern="100" dirty="0">
                          <a:solidFill>
                            <a:schemeClr val="tx1"/>
                          </a:solidFill>
                          <a:effectLst/>
                          <a:latin typeface="+mn-lt"/>
                          <a:ea typeface="+mn-ea"/>
                          <a:cs typeface="+mn-cs"/>
                        </a:rPr>
                        <a:t> </a:t>
                      </a:r>
                      <a:r>
                        <a:rPr lang="en-US" altLang="zh-TW" sz="2400" kern="100" dirty="0">
                          <a:solidFill>
                            <a:schemeClr val="tx1"/>
                          </a:solidFill>
                          <a:effectLst/>
                          <a:latin typeface="+mn-lt"/>
                          <a:ea typeface="+mn-ea"/>
                          <a:cs typeface="+mn-cs"/>
                        </a:rPr>
                        <a:t>(37,310</a:t>
                      </a:r>
                      <a:r>
                        <a:rPr lang="zh-TW" altLang="en-US" sz="2400" kern="100" dirty="0">
                          <a:solidFill>
                            <a:schemeClr val="tx1"/>
                          </a:solidFill>
                          <a:effectLst/>
                          <a:latin typeface="+mn-lt"/>
                          <a:ea typeface="+mn-ea"/>
                          <a:cs typeface="+mn-cs"/>
                        </a:rPr>
                        <a:t>元</a:t>
                      </a:r>
                      <a:r>
                        <a:rPr lang="en-US" altLang="zh-TW" sz="2400" kern="100" dirty="0">
                          <a:solidFill>
                            <a:schemeClr val="tx1"/>
                          </a:solidFill>
                          <a:effectLst/>
                          <a:latin typeface="+mn-lt"/>
                          <a:ea typeface="+mn-ea"/>
                          <a:cs typeface="+mn-cs"/>
                        </a:rPr>
                        <a:t>)</a:t>
                      </a:r>
                      <a:endParaRPr lang="zh-TW" altLang="en-US" sz="2400" kern="100" dirty="0">
                        <a:solidFill>
                          <a:schemeClr val="tx1"/>
                        </a:solidFill>
                        <a:effectLst/>
                        <a:latin typeface="+mn-lt"/>
                        <a:ea typeface="+mn-ea"/>
                        <a:cs typeface="+mn-cs"/>
                      </a:endParaRPr>
                    </a:p>
                  </a:txBody>
                  <a:tcPr marL="68580" marR="68580" marT="0" marB="0" anchor="ctr"/>
                </a:tc>
                <a:tc>
                  <a:txBody>
                    <a:bodyPr/>
                    <a:lstStyle/>
                    <a:p>
                      <a:pPr algn="ctr">
                        <a:lnSpc>
                          <a:spcPts val="2500"/>
                        </a:lnSpc>
                        <a:spcAft>
                          <a:spcPts val="0"/>
                        </a:spcAft>
                      </a:pPr>
                      <a:r>
                        <a:rPr lang="en-US" altLang="zh-TW" sz="2400" kern="100" dirty="0">
                          <a:solidFill>
                            <a:schemeClr val="tx1"/>
                          </a:solidFill>
                          <a:effectLst/>
                          <a:latin typeface="+mn-lt"/>
                          <a:ea typeface="+mn-ea"/>
                          <a:cs typeface="+mn-cs"/>
                        </a:rPr>
                        <a:t>55,300</a:t>
                      </a:r>
                      <a:r>
                        <a:rPr lang="zh-TW" altLang="en-US" sz="2400" kern="100" dirty="0">
                          <a:solidFill>
                            <a:schemeClr val="tx1"/>
                          </a:solidFill>
                          <a:effectLst/>
                          <a:latin typeface="+mn-lt"/>
                          <a:ea typeface="+mn-ea"/>
                          <a:cs typeface="+mn-cs"/>
                        </a:rPr>
                        <a:t>元</a:t>
                      </a:r>
                    </a:p>
                  </a:txBody>
                  <a:tcPr marL="68580" marR="68580" marT="0" marB="0" anchor="ctr"/>
                </a:tc>
                <a:tc>
                  <a:txBody>
                    <a:bodyPr/>
                    <a:lstStyle/>
                    <a:p>
                      <a:pPr algn="ctr">
                        <a:lnSpc>
                          <a:spcPts val="2500"/>
                        </a:lnSpc>
                        <a:spcAft>
                          <a:spcPts val="0"/>
                        </a:spcAft>
                      </a:pPr>
                      <a:r>
                        <a:rPr lang="en-US" altLang="zh-TW" sz="2400" kern="100" dirty="0">
                          <a:solidFill>
                            <a:schemeClr val="tx1"/>
                          </a:solidFill>
                          <a:effectLst/>
                          <a:latin typeface="+mn-lt"/>
                          <a:ea typeface="+mn-ea"/>
                          <a:cs typeface="+mn-cs"/>
                        </a:rPr>
                        <a:t>92,610</a:t>
                      </a:r>
                      <a:r>
                        <a:rPr lang="zh-TW" altLang="en-US" sz="2400" kern="100" dirty="0">
                          <a:solidFill>
                            <a:schemeClr val="tx1"/>
                          </a:solidFill>
                          <a:effectLst/>
                          <a:latin typeface="+mn-lt"/>
                          <a:ea typeface="+mn-ea"/>
                          <a:cs typeface="+mn-cs"/>
                        </a:rPr>
                        <a:t>元</a:t>
                      </a:r>
                    </a:p>
                  </a:txBody>
                  <a:tcPr marL="68580" marR="68580" marT="0" marB="0" anchor="ctr"/>
                </a:tc>
                <a:tc>
                  <a:txBody>
                    <a:bodyPr/>
                    <a:lstStyle/>
                    <a:p>
                      <a:pPr algn="ctr">
                        <a:lnSpc>
                          <a:spcPts val="2500"/>
                        </a:lnSpc>
                        <a:spcAft>
                          <a:spcPts val="0"/>
                        </a:spcAft>
                      </a:pPr>
                      <a:r>
                        <a:rPr lang="en-US" sz="2400" kern="100" dirty="0">
                          <a:effectLst/>
                        </a:rPr>
                        <a:t>37,500</a:t>
                      </a:r>
                      <a:r>
                        <a:rPr lang="zh-TW" sz="2400" kern="100" dirty="0">
                          <a:effectLst/>
                        </a:rPr>
                        <a:t>元</a:t>
                      </a:r>
                      <a:endParaRPr lang="zh-TW" sz="2000" kern="100" dirty="0">
                        <a:effectLst/>
                      </a:endParaRPr>
                    </a:p>
                    <a:p>
                      <a:pPr algn="ctr">
                        <a:lnSpc>
                          <a:spcPts val="2500"/>
                        </a:lnSpc>
                        <a:spcAft>
                          <a:spcPts val="0"/>
                        </a:spcAft>
                      </a:pPr>
                      <a:r>
                        <a:rPr lang="en-US" sz="2000" kern="100" dirty="0">
                          <a:effectLst/>
                        </a:rPr>
                        <a:t>(</a:t>
                      </a:r>
                      <a:r>
                        <a:rPr lang="zh-TW" sz="2000" kern="100" dirty="0">
                          <a:effectLst/>
                        </a:rPr>
                        <a:t>保障二年</a:t>
                      </a:r>
                      <a:r>
                        <a:rPr lang="en-US" sz="2000" kern="10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940635">
                <a:tc>
                  <a:txBody>
                    <a:bodyPr/>
                    <a:lstStyle/>
                    <a:p>
                      <a:pPr algn="ctr">
                        <a:lnSpc>
                          <a:spcPts val="1800"/>
                        </a:lnSpc>
                        <a:spcAft>
                          <a:spcPts val="0"/>
                        </a:spcAft>
                      </a:pPr>
                      <a:r>
                        <a:rPr lang="zh-TW" sz="2400" kern="100" dirty="0">
                          <a:effectLst/>
                        </a:rPr>
                        <a:t>助理教授</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r>
                        <a:rPr lang="en-US" altLang="zh-TW" sz="2400" kern="100" dirty="0">
                          <a:solidFill>
                            <a:schemeClr val="tx1"/>
                          </a:solidFill>
                          <a:effectLst/>
                          <a:latin typeface="+mn-lt"/>
                          <a:ea typeface="+mn-ea"/>
                          <a:cs typeface="+mn-cs"/>
                        </a:rPr>
                        <a:t>330(</a:t>
                      </a:r>
                      <a:r>
                        <a:rPr lang="zh-TW" altLang="en-US" sz="2400" kern="100" dirty="0">
                          <a:solidFill>
                            <a:schemeClr val="tx1"/>
                          </a:solidFill>
                          <a:effectLst/>
                          <a:latin typeface="+mn-lt"/>
                          <a:ea typeface="+mn-ea"/>
                          <a:cs typeface="+mn-cs"/>
                        </a:rPr>
                        <a:t>博士</a:t>
                      </a:r>
                      <a:r>
                        <a:rPr lang="en-US" altLang="zh-TW" sz="2400" kern="100" dirty="0">
                          <a:solidFill>
                            <a:schemeClr val="tx1"/>
                          </a:solidFill>
                          <a:effectLst/>
                          <a:latin typeface="+mn-lt"/>
                          <a:ea typeface="+mn-ea"/>
                          <a:cs typeface="+mn-cs"/>
                        </a:rPr>
                        <a:t>)</a:t>
                      </a:r>
                    </a:p>
                    <a:p>
                      <a:pPr algn="ctr"/>
                      <a:r>
                        <a:rPr lang="zh-TW" altLang="en-US" sz="2400" kern="100" dirty="0">
                          <a:solidFill>
                            <a:schemeClr val="tx1"/>
                          </a:solidFill>
                          <a:effectLst/>
                          <a:latin typeface="+mn-lt"/>
                          <a:ea typeface="+mn-ea"/>
                          <a:cs typeface="+mn-cs"/>
                        </a:rPr>
                        <a:t> </a:t>
                      </a:r>
                      <a:r>
                        <a:rPr lang="en-US" altLang="zh-TW" sz="2400" kern="100" dirty="0">
                          <a:solidFill>
                            <a:schemeClr val="tx1"/>
                          </a:solidFill>
                          <a:effectLst/>
                          <a:latin typeface="+mn-lt"/>
                          <a:ea typeface="+mn-ea"/>
                          <a:cs typeface="+mn-cs"/>
                        </a:rPr>
                        <a:t>(33,960</a:t>
                      </a:r>
                      <a:r>
                        <a:rPr lang="zh-TW" altLang="en-US" sz="2400" kern="100" dirty="0">
                          <a:solidFill>
                            <a:schemeClr val="tx1"/>
                          </a:solidFill>
                          <a:effectLst/>
                          <a:latin typeface="+mn-lt"/>
                          <a:ea typeface="+mn-ea"/>
                          <a:cs typeface="+mn-cs"/>
                        </a:rPr>
                        <a:t>元</a:t>
                      </a:r>
                      <a:r>
                        <a:rPr lang="en-US" altLang="zh-TW" sz="2400" kern="100" dirty="0">
                          <a:solidFill>
                            <a:schemeClr val="tx1"/>
                          </a:solidFill>
                          <a:effectLst/>
                          <a:latin typeface="+mn-lt"/>
                          <a:ea typeface="+mn-ea"/>
                          <a:cs typeface="+mn-cs"/>
                        </a:rPr>
                        <a:t>)</a:t>
                      </a:r>
                      <a:endParaRPr lang="zh-TW" altLang="en-US" sz="2400" kern="100" dirty="0">
                        <a:solidFill>
                          <a:schemeClr val="tx1"/>
                        </a:solidFill>
                        <a:effectLst/>
                        <a:latin typeface="+mn-lt"/>
                        <a:ea typeface="+mn-ea"/>
                        <a:cs typeface="+mn-cs"/>
                      </a:endParaRPr>
                    </a:p>
                  </a:txBody>
                  <a:tcPr marL="12700" marR="12700" anchor="ctr"/>
                </a:tc>
                <a:tc>
                  <a:txBody>
                    <a:bodyPr/>
                    <a:lstStyle/>
                    <a:p>
                      <a:pPr algn="ctr"/>
                      <a:r>
                        <a:rPr lang="en-US" altLang="zh-TW" sz="2400" kern="100" dirty="0">
                          <a:solidFill>
                            <a:schemeClr val="tx1"/>
                          </a:solidFill>
                          <a:effectLst/>
                          <a:latin typeface="+mn-lt"/>
                          <a:ea typeface="+mn-ea"/>
                          <a:cs typeface="+mn-cs"/>
                        </a:rPr>
                        <a:t>48,400</a:t>
                      </a:r>
                      <a:r>
                        <a:rPr lang="zh-TW" altLang="en-US" sz="2400" kern="100" dirty="0">
                          <a:solidFill>
                            <a:schemeClr val="tx1"/>
                          </a:solidFill>
                          <a:effectLst/>
                          <a:latin typeface="+mn-lt"/>
                          <a:ea typeface="+mn-ea"/>
                          <a:cs typeface="+mn-cs"/>
                        </a:rPr>
                        <a:t>元</a:t>
                      </a:r>
                    </a:p>
                  </a:txBody>
                  <a:tcPr marL="12700" marR="12700" anchor="ctr"/>
                </a:tc>
                <a:tc>
                  <a:txBody>
                    <a:bodyPr/>
                    <a:lstStyle/>
                    <a:p>
                      <a:pPr algn="ctr">
                        <a:lnSpc>
                          <a:spcPts val="2500"/>
                        </a:lnSpc>
                        <a:spcAft>
                          <a:spcPts val="0"/>
                        </a:spcAft>
                      </a:pPr>
                      <a:r>
                        <a:rPr lang="en-US" altLang="zh-TW" sz="2400" kern="100" dirty="0">
                          <a:solidFill>
                            <a:schemeClr val="tx1"/>
                          </a:solidFill>
                          <a:effectLst/>
                          <a:latin typeface="+mn-lt"/>
                          <a:ea typeface="+mn-ea"/>
                          <a:cs typeface="+mn-cs"/>
                        </a:rPr>
                        <a:t>82,360</a:t>
                      </a:r>
                      <a:r>
                        <a:rPr lang="zh-TW" altLang="en-US" sz="2400" kern="100" dirty="0">
                          <a:solidFill>
                            <a:schemeClr val="tx1"/>
                          </a:solidFill>
                          <a:effectLst/>
                          <a:latin typeface="+mn-lt"/>
                          <a:ea typeface="+mn-ea"/>
                          <a:cs typeface="+mn-cs"/>
                        </a:rPr>
                        <a:t>元</a:t>
                      </a:r>
                    </a:p>
                  </a:txBody>
                  <a:tcPr marL="68580" marR="68580" marT="0" marB="0" anchor="ctr"/>
                </a:tc>
                <a:tc>
                  <a:txBody>
                    <a:bodyPr/>
                    <a:lstStyle/>
                    <a:p>
                      <a:pPr algn="ctr">
                        <a:lnSpc>
                          <a:spcPts val="2500"/>
                        </a:lnSpc>
                        <a:spcAft>
                          <a:spcPts val="0"/>
                        </a:spcAft>
                      </a:pPr>
                      <a:r>
                        <a:rPr lang="en-US" sz="2400" kern="100" dirty="0">
                          <a:effectLst/>
                        </a:rPr>
                        <a:t>33,334</a:t>
                      </a:r>
                      <a:r>
                        <a:rPr lang="zh-TW" sz="2400" kern="100" dirty="0">
                          <a:effectLst/>
                        </a:rPr>
                        <a:t>元</a:t>
                      </a:r>
                      <a:endParaRPr lang="zh-TW" sz="2000" kern="100" dirty="0">
                        <a:effectLst/>
                      </a:endParaRPr>
                    </a:p>
                    <a:p>
                      <a:pPr algn="ctr">
                        <a:lnSpc>
                          <a:spcPts val="2500"/>
                        </a:lnSpc>
                        <a:spcAft>
                          <a:spcPts val="0"/>
                        </a:spcAft>
                      </a:pPr>
                      <a:r>
                        <a:rPr lang="en-US" sz="2000" kern="100" dirty="0">
                          <a:effectLst/>
                        </a:rPr>
                        <a:t>(</a:t>
                      </a:r>
                      <a:r>
                        <a:rPr lang="zh-TW" sz="2000" kern="100" dirty="0">
                          <a:effectLst/>
                        </a:rPr>
                        <a:t>保障三年</a:t>
                      </a:r>
                      <a:r>
                        <a:rPr lang="en-US" sz="2000" kern="100" dirty="0">
                          <a:effectLst/>
                        </a:rPr>
                        <a:t>)</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8" name="Rectangle 3">
            <a:extLst>
              <a:ext uri="{FF2B5EF4-FFF2-40B4-BE49-F238E27FC236}">
                <a16:creationId xmlns:a16="http://schemas.microsoft.com/office/drawing/2014/main" xmlns="" id="{12758E27-31A0-4035-B203-9B93D89162DC}"/>
              </a:ext>
            </a:extLst>
          </p:cNvPr>
          <p:cNvSpPr txBox="1">
            <a:spLocks noRot="1" noChangeArrowheads="1"/>
          </p:cNvSpPr>
          <p:nvPr/>
        </p:nvSpPr>
        <p:spPr>
          <a:xfrm>
            <a:off x="102940" y="1340768"/>
            <a:ext cx="9338215" cy="828000"/>
          </a:xfrm>
          <a:prstGeom prst="rect">
            <a:avLst/>
          </a:prstGeom>
        </p:spPr>
        <p:txBody>
          <a:bodyPr vert="horz" lIns="91440" tIns="45720" rIns="91440" bIns="45720" rtlCol="0">
            <a:noAutofit/>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pPr marL="303768" lvl="1">
              <a:buClr>
                <a:srgbClr val="C00000"/>
              </a:buClr>
              <a:buFont typeface="Wingdings" panose="05000000000000000000" pitchFamily="2" charset="2"/>
              <a:buChar char="l"/>
            </a:pPr>
            <a:r>
              <a:rPr lang="zh-TW" altLang="en-US" sz="2800" dirty="0" smtClean="0"/>
              <a:t>比照</a:t>
            </a:r>
            <a:r>
              <a:rPr lang="zh-TW" altLang="en-US" sz="2800" dirty="0"/>
              <a:t>國立大學教師同職級之法定薪資待遇核</a:t>
            </a:r>
            <a:r>
              <a:rPr lang="zh-TW" altLang="en-US" sz="2800" dirty="0"/>
              <a:t>給本俸、學術</a:t>
            </a:r>
            <a:r>
              <a:rPr lang="zh-TW" altLang="en-US" sz="2800" dirty="0" smtClean="0"/>
              <a:t>研究費。</a:t>
            </a:r>
            <a:r>
              <a:rPr lang="zh-TW" altLang="en-US" sz="2800" dirty="0"/>
              <a:t>另本校每月另有核給</a:t>
            </a:r>
            <a:r>
              <a:rPr lang="zh-TW" altLang="zh-TW" sz="2800" dirty="0"/>
              <a:t>工作獎金</a:t>
            </a:r>
            <a:r>
              <a:rPr lang="zh-TW" altLang="en-US" sz="2800" dirty="0"/>
              <a:t>。</a:t>
            </a:r>
          </a:p>
        </p:txBody>
      </p:sp>
      <p:sp>
        <p:nvSpPr>
          <p:cNvPr id="9" name="矩形 8"/>
          <p:cNvSpPr/>
          <p:nvPr/>
        </p:nvSpPr>
        <p:spPr>
          <a:xfrm>
            <a:off x="283132" y="6053226"/>
            <a:ext cx="9823575" cy="400110"/>
          </a:xfrm>
          <a:prstGeom prst="rect">
            <a:avLst/>
          </a:prstGeom>
        </p:spPr>
        <p:txBody>
          <a:bodyPr wrap="square">
            <a:spAutoFit/>
          </a:bodyPr>
          <a:lstStyle/>
          <a:p>
            <a:pPr eaLnBrk="1" hangingPunct="1">
              <a:buClr>
                <a:srgbClr val="C00000"/>
              </a:buClr>
            </a:pPr>
            <a:r>
              <a:rPr lang="zh-TW" altLang="en-US" sz="2000" dirty="0">
                <a:solidFill>
                  <a:srgbClr val="000308"/>
                </a:solidFill>
                <a:latin typeface="+mj-ea"/>
                <a:ea typeface="+mj-ea"/>
              </a:rPr>
              <a:t>註</a:t>
            </a:r>
            <a:r>
              <a:rPr lang="en-US" altLang="zh-TW" sz="2000" dirty="0">
                <a:solidFill>
                  <a:srgbClr val="000308"/>
                </a:solidFill>
                <a:latin typeface="+mj-ea"/>
                <a:ea typeface="+mj-ea"/>
              </a:rPr>
              <a:t>:</a:t>
            </a:r>
            <a:r>
              <a:rPr lang="zh-TW" altLang="en-US" sz="2000" dirty="0">
                <a:solidFill>
                  <a:srgbClr val="000308"/>
                </a:solidFill>
                <a:latin typeface="+mj-ea"/>
                <a:ea typeface="+mj-ea"/>
              </a:rPr>
              <a:t>臨床教師需擔任行政主管職始具工作獎金核發資格。</a:t>
            </a:r>
          </a:p>
        </p:txBody>
      </p:sp>
    </p:spTree>
    <p:extLst>
      <p:ext uri="{BB962C8B-B14F-4D97-AF65-F5344CB8AC3E}">
        <p14:creationId xmlns:p14="http://schemas.microsoft.com/office/powerpoint/2010/main" val="3009097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研究助理管理 </a:t>
            </a:r>
            <a:r>
              <a:rPr lang="zh-TW" altLang="en-US" dirty="0">
                <a:solidFill>
                  <a:srgbClr val="C00000"/>
                </a:solidFill>
              </a:rPr>
              <a:t>新聘人員流程</a:t>
            </a:r>
          </a:p>
        </p:txBody>
      </p:sp>
      <p:sp>
        <p:nvSpPr>
          <p:cNvPr id="6" name="內容版面配置區 5"/>
          <p:cNvSpPr>
            <a:spLocks noGrp="1"/>
          </p:cNvSpPr>
          <p:nvPr>
            <p:ph idx="1"/>
          </p:nvPr>
        </p:nvSpPr>
        <p:spPr>
          <a:xfrm>
            <a:off x="-41076" y="4384607"/>
            <a:ext cx="8535375" cy="2272062"/>
          </a:xfrm>
        </p:spPr>
        <p:txBody>
          <a:bodyPr>
            <a:normAutofit lnSpcReduction="10000"/>
          </a:bodyPr>
          <a:lstStyle/>
          <a:p>
            <a:pPr>
              <a:buNone/>
            </a:pPr>
            <a:r>
              <a:rPr lang="zh-TW" altLang="en-US" dirty="0" smtClean="0">
                <a:sym typeface="Wingdings" pitchFamily="2" charset="2"/>
              </a:rPr>
              <a:t>相關說明請</a:t>
            </a:r>
            <a:r>
              <a:rPr lang="zh-TW" altLang="en-US" dirty="0"/>
              <a:t>參考</a:t>
            </a:r>
            <a:r>
              <a:rPr lang="zh-TW" altLang="en-US" dirty="0">
                <a:sym typeface="Wingdings" pitchFamily="2" charset="2"/>
              </a:rPr>
              <a:t>以下路徑</a:t>
            </a:r>
            <a:endParaRPr lang="en-US" altLang="zh-TW" dirty="0"/>
          </a:p>
          <a:p>
            <a:pPr>
              <a:buNone/>
            </a:pPr>
            <a:r>
              <a:rPr lang="zh-TW" altLang="en-US" dirty="0"/>
              <a:t>人事室首頁</a:t>
            </a:r>
            <a:r>
              <a:rPr lang="en-US" altLang="zh-TW" dirty="0"/>
              <a:t>&gt;</a:t>
            </a:r>
            <a:r>
              <a:rPr lang="zh-TW" altLang="en-US" dirty="0"/>
              <a:t>各項</a:t>
            </a:r>
            <a:r>
              <a:rPr lang="zh-TW" altLang="en-US" dirty="0" smtClean="0"/>
              <a:t>服務</a:t>
            </a:r>
            <a:r>
              <a:rPr lang="en-US" altLang="zh-TW" dirty="0" smtClean="0"/>
              <a:t>&gt;</a:t>
            </a:r>
            <a:r>
              <a:rPr lang="zh-TW" altLang="en-US" dirty="0">
                <a:solidFill>
                  <a:srgbClr val="0000FF"/>
                </a:solidFill>
              </a:rPr>
              <a:t>研究計畫聘用須知</a:t>
            </a:r>
          </a:p>
          <a:p>
            <a:pPr>
              <a:buNone/>
            </a:pPr>
            <a:r>
              <a:rPr lang="en-US" altLang="zh-TW" dirty="0"/>
              <a:t>                   &gt;</a:t>
            </a:r>
            <a:r>
              <a:rPr lang="zh-TW" altLang="en-US" dirty="0">
                <a:solidFill>
                  <a:srgbClr val="0000FF"/>
                </a:solidFill>
              </a:rPr>
              <a:t>計畫聘用人員申請、</a:t>
            </a:r>
            <a:r>
              <a:rPr lang="zh-TW" altLang="en-US" dirty="0" smtClean="0">
                <a:solidFill>
                  <a:srgbClr val="0000FF"/>
                </a:solidFill>
              </a:rPr>
              <a:t>報到</a:t>
            </a:r>
            <a:endParaRPr lang="en-US" altLang="zh-TW" dirty="0" smtClean="0">
              <a:solidFill>
                <a:srgbClr val="0000FF"/>
              </a:solidFill>
            </a:endParaRPr>
          </a:p>
          <a:p>
            <a:pPr>
              <a:buNone/>
            </a:pPr>
            <a:r>
              <a:rPr lang="en-US" altLang="zh-TW" dirty="0">
                <a:solidFill>
                  <a:srgbClr val="FF0000"/>
                </a:solidFill>
              </a:rPr>
              <a:t> </a:t>
            </a:r>
            <a:r>
              <a:rPr lang="en-US" altLang="zh-TW" dirty="0" smtClean="0">
                <a:solidFill>
                  <a:srgbClr val="FF0000"/>
                </a:solidFill>
              </a:rPr>
              <a:t>                  </a:t>
            </a:r>
            <a:r>
              <a:rPr lang="en-US" altLang="zh-TW" dirty="0" smtClean="0"/>
              <a:t>&gt;</a:t>
            </a:r>
            <a:r>
              <a:rPr lang="zh-TW" altLang="en-US" dirty="0">
                <a:solidFill>
                  <a:srgbClr val="0000FF"/>
                </a:solidFill>
              </a:rPr>
              <a:t>辦理報到手續</a:t>
            </a:r>
            <a:endParaRPr lang="en-US" altLang="zh-TW" dirty="0">
              <a:solidFill>
                <a:srgbClr val="0000FF"/>
              </a:solidFill>
            </a:endParaRPr>
          </a:p>
          <a:p>
            <a:pPr>
              <a:buNone/>
            </a:pPr>
            <a:r>
              <a:rPr lang="en-US" altLang="zh-TW" dirty="0" smtClean="0"/>
              <a:t>                   </a:t>
            </a:r>
            <a:endParaRPr lang="en-US" altLang="zh-TW" dirty="0">
              <a:solidFill>
                <a:srgbClr val="FF0000"/>
              </a:solidFill>
            </a:endParaRPr>
          </a:p>
          <a:p>
            <a:pPr>
              <a:buNone/>
            </a:pPr>
            <a:endParaRPr lang="en-US" altLang="zh-TW"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6F9E8013-C2A2-499B-B413-2D3476E43824}" type="slidenum">
              <a:rPr lang="en-US" altLang="zh-TW" smtClean="0"/>
              <a:pPr>
                <a:defRPr/>
              </a:pPr>
              <a:t>30</a:t>
            </a:fld>
            <a:endParaRPr lang="en-US" altLang="zh-TW"/>
          </a:p>
        </p:txBody>
      </p:sp>
      <p:pic>
        <p:nvPicPr>
          <p:cNvPr id="4" name="圖片 3">
            <a:extLst>
              <a:ext uri="{FF2B5EF4-FFF2-40B4-BE49-F238E27FC236}">
                <a16:creationId xmlns:a16="http://schemas.microsoft.com/office/drawing/2014/main" xmlns="" id="{BA33A2B2-D74C-4228-9F62-F09E76450E12}"/>
              </a:ext>
            </a:extLst>
          </p:cNvPr>
          <p:cNvPicPr>
            <a:picLocks noChangeAspect="1"/>
          </p:cNvPicPr>
          <p:nvPr/>
        </p:nvPicPr>
        <p:blipFill>
          <a:blip r:embed="rId3"/>
          <a:stretch>
            <a:fillRect/>
          </a:stretch>
        </p:blipFill>
        <p:spPr>
          <a:xfrm>
            <a:off x="6293891" y="1322323"/>
            <a:ext cx="2779063" cy="3043008"/>
          </a:xfrm>
          <a:prstGeom prst="rect">
            <a:avLst/>
          </a:prstGeom>
        </p:spPr>
      </p:pic>
      <p:sp>
        <p:nvSpPr>
          <p:cNvPr id="10" name="內容版面配置區 5">
            <a:extLst>
              <a:ext uri="{FF2B5EF4-FFF2-40B4-BE49-F238E27FC236}">
                <a16:creationId xmlns:a16="http://schemas.microsoft.com/office/drawing/2014/main" xmlns="" id="{DCE9942C-038B-4501-9F7E-BBF0677E9933}"/>
              </a:ext>
            </a:extLst>
          </p:cNvPr>
          <p:cNvSpPr txBox="1">
            <a:spLocks/>
          </p:cNvSpPr>
          <p:nvPr/>
        </p:nvSpPr>
        <p:spPr>
          <a:xfrm>
            <a:off x="175960" y="1412776"/>
            <a:ext cx="5963317" cy="1858062"/>
          </a:xfrm>
          <a:prstGeom prst="rect">
            <a:avLst/>
          </a:prstGeom>
        </p:spPr>
        <p:txBody>
          <a:bodyPr vert="horz" lIns="91440" tIns="45720" rIns="91440" bIns="45720" rtlCol="0">
            <a:normAutofit/>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pPr>
              <a:buFont typeface="Wingdings" panose="05000000000000000000" pitchFamily="2" charset="2"/>
              <a:buNone/>
            </a:pPr>
            <a:r>
              <a:rPr lang="zh-TW" altLang="en-US" sz="2800" dirty="0">
                <a:solidFill>
                  <a:srgbClr val="0000FF"/>
                </a:solidFill>
              </a:rPr>
              <a:t>研究計畫人員聘任申請系統</a:t>
            </a:r>
            <a:endParaRPr lang="en-US" altLang="zh-TW" sz="2800" dirty="0">
              <a:solidFill>
                <a:srgbClr val="0000FF"/>
              </a:solidFill>
            </a:endParaRPr>
          </a:p>
          <a:p>
            <a:pPr>
              <a:buFont typeface="Wingdings" panose="05000000000000000000" pitchFamily="2" charset="2"/>
              <a:buNone/>
            </a:pPr>
            <a:r>
              <a:rPr lang="zh-TW" altLang="en-US" dirty="0">
                <a:solidFill>
                  <a:srgbClr val="000308"/>
                </a:solidFill>
              </a:rPr>
              <a:t>需登入</a:t>
            </a:r>
            <a:r>
              <a:rPr lang="en-US" altLang="zh-TW" dirty="0" err="1" smtClean="0">
                <a:solidFill>
                  <a:srgbClr val="000308"/>
                </a:solidFill>
              </a:rPr>
              <a:t>iCGU</a:t>
            </a:r>
            <a:r>
              <a:rPr lang="zh-TW" altLang="en-US" dirty="0" smtClean="0">
                <a:solidFill>
                  <a:srgbClr val="000308"/>
                </a:solidFill>
              </a:rPr>
              <a:t>（校務資訊系統</a:t>
            </a:r>
            <a:r>
              <a:rPr lang="en-US" altLang="zh-TW" dirty="0" smtClean="0">
                <a:solidFill>
                  <a:srgbClr val="000308"/>
                </a:solidFill>
              </a:rPr>
              <a:t>)→</a:t>
            </a:r>
          </a:p>
          <a:p>
            <a:pPr>
              <a:buFont typeface="Wingdings" panose="05000000000000000000" pitchFamily="2" charset="2"/>
              <a:buNone/>
            </a:pPr>
            <a:r>
              <a:rPr lang="en-US" altLang="zh-TW" sz="2400" b="1" dirty="0" smtClean="0">
                <a:solidFill>
                  <a:srgbClr val="222222"/>
                </a:solidFill>
                <a:latin typeface="Poppins" panose="020B0502040204020203" pitchFamily="2" charset="0"/>
              </a:rPr>
              <a:t>CGU Flow</a:t>
            </a:r>
            <a:r>
              <a:rPr lang="en-US" altLang="zh-TW" b="1" dirty="0" smtClean="0">
                <a:solidFill>
                  <a:srgbClr val="222222"/>
                </a:solidFill>
                <a:latin typeface="Poppins" panose="020B0502040204020203" pitchFamily="2" charset="0"/>
              </a:rPr>
              <a:t> </a:t>
            </a:r>
            <a:r>
              <a:rPr lang="zh-TW" altLang="en-US" b="1" dirty="0">
                <a:solidFill>
                  <a:srgbClr val="222222"/>
                </a:solidFill>
                <a:latin typeface="Poppins" panose="020B0502040204020203" pitchFamily="2" charset="0"/>
              </a:rPr>
              <a:t>線上核簽系統</a:t>
            </a:r>
            <a:endParaRPr lang="en-US" altLang="zh-TW" dirty="0">
              <a:solidFill>
                <a:srgbClr val="FF0000"/>
              </a:solidFill>
            </a:endParaRPr>
          </a:p>
        </p:txBody>
      </p:sp>
      <p:pic>
        <p:nvPicPr>
          <p:cNvPr id="12" name="圖片 11">
            <a:extLst>
              <a:ext uri="{FF2B5EF4-FFF2-40B4-BE49-F238E27FC236}">
                <a16:creationId xmlns:a16="http://schemas.microsoft.com/office/drawing/2014/main" xmlns="" id="{FD63AEE9-681F-44C1-AA0E-7264EC24BCE8}"/>
              </a:ext>
            </a:extLst>
          </p:cNvPr>
          <p:cNvPicPr>
            <a:picLocks noChangeAspect="1"/>
          </p:cNvPicPr>
          <p:nvPr/>
        </p:nvPicPr>
        <p:blipFill>
          <a:blip r:embed="rId4"/>
          <a:stretch>
            <a:fillRect/>
          </a:stretch>
        </p:blipFill>
        <p:spPr>
          <a:xfrm>
            <a:off x="4013027" y="2591642"/>
            <a:ext cx="2126250" cy="1755393"/>
          </a:xfrm>
          <a:prstGeom prst="rect">
            <a:avLst/>
          </a:prstGeom>
          <a:noFill/>
          <a:ln>
            <a:solidFill>
              <a:schemeClr val="tx2">
                <a:lumMod val="60000"/>
                <a:lumOff val="40000"/>
              </a:schemeClr>
            </a:solidFill>
          </a:ln>
        </p:spPr>
      </p:pic>
      <p:sp>
        <p:nvSpPr>
          <p:cNvPr id="13" name="箭號: 向右 12">
            <a:extLst>
              <a:ext uri="{FF2B5EF4-FFF2-40B4-BE49-F238E27FC236}">
                <a16:creationId xmlns:a16="http://schemas.microsoft.com/office/drawing/2014/main" xmlns="" id="{C86C8682-8E8A-442B-A368-9E4C9D1FCF10}"/>
              </a:ext>
            </a:extLst>
          </p:cNvPr>
          <p:cNvSpPr/>
          <p:nvPr/>
        </p:nvSpPr>
        <p:spPr>
          <a:xfrm>
            <a:off x="5779237" y="3101868"/>
            <a:ext cx="720080" cy="197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圓角 13">
            <a:extLst>
              <a:ext uri="{FF2B5EF4-FFF2-40B4-BE49-F238E27FC236}">
                <a16:creationId xmlns:a16="http://schemas.microsoft.com/office/drawing/2014/main" xmlns="" id="{4214DE68-C59B-4DFF-9CA8-78825BFEFC63}"/>
              </a:ext>
            </a:extLst>
          </p:cNvPr>
          <p:cNvSpPr/>
          <p:nvPr/>
        </p:nvSpPr>
        <p:spPr>
          <a:xfrm>
            <a:off x="6653931" y="2780928"/>
            <a:ext cx="1945953"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5"/>
          <a:stretch>
            <a:fillRect/>
          </a:stretch>
        </p:blipFill>
        <p:spPr>
          <a:xfrm>
            <a:off x="7274097" y="4481858"/>
            <a:ext cx="2981971" cy="2259510"/>
          </a:xfrm>
          <a:prstGeom prst="rect">
            <a:avLst/>
          </a:prstGeom>
          <a:ln w="19050">
            <a:solidFill>
              <a:schemeClr val="tx1">
                <a:lumMod val="50000"/>
                <a:lumOff val="50000"/>
              </a:schemeClr>
            </a:solidFill>
          </a:ln>
        </p:spPr>
      </p:pic>
      <p:cxnSp>
        <p:nvCxnSpPr>
          <p:cNvPr id="8" name="直線接點 7"/>
          <p:cNvCxnSpPr/>
          <p:nvPr/>
        </p:nvCxnSpPr>
        <p:spPr>
          <a:xfrm>
            <a:off x="7447756" y="5445224"/>
            <a:ext cx="13574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7447756" y="5733256"/>
            <a:ext cx="79208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7447756" y="6165304"/>
            <a:ext cx="104654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64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研究助理管理 </a:t>
            </a:r>
            <a:r>
              <a:rPr lang="zh-TW" altLang="en-US" dirty="0">
                <a:solidFill>
                  <a:srgbClr val="C00000"/>
                </a:solidFill>
              </a:rPr>
              <a:t>聘用</a:t>
            </a:r>
            <a:r>
              <a:rPr lang="zh-TW" altLang="zh-TW" dirty="0">
                <a:solidFill>
                  <a:srgbClr val="C00000"/>
                </a:solidFill>
              </a:rPr>
              <a:t>外籍</a:t>
            </a:r>
            <a:r>
              <a:rPr lang="zh-TW" altLang="en-US" dirty="0">
                <a:solidFill>
                  <a:srgbClr val="C00000"/>
                </a:solidFill>
              </a:rPr>
              <a:t>人員</a:t>
            </a:r>
            <a:endParaRPr lang="zh-TW" altLang="en-US" b="1" dirty="0">
              <a:solidFill>
                <a:srgbClr val="C00000"/>
              </a:solidFill>
            </a:endParaRPr>
          </a:p>
        </p:txBody>
      </p:sp>
      <p:sp>
        <p:nvSpPr>
          <p:cNvPr id="3" name="內容版面配置區 2"/>
          <p:cNvSpPr>
            <a:spLocks noGrp="1"/>
          </p:cNvSpPr>
          <p:nvPr>
            <p:ph idx="1"/>
          </p:nvPr>
        </p:nvSpPr>
        <p:spPr>
          <a:xfrm>
            <a:off x="269781" y="1628800"/>
            <a:ext cx="8834159" cy="3094087"/>
          </a:xfrm>
        </p:spPr>
        <p:txBody>
          <a:bodyPr>
            <a:normAutofit lnSpcReduction="10000"/>
          </a:bodyPr>
          <a:lstStyle/>
          <a:p>
            <a:pPr algn="just"/>
            <a:r>
              <a:rPr lang="zh-TW" altLang="zh-TW" dirty="0"/>
              <a:t>聘用非本國籍之外籍人員，</a:t>
            </a:r>
            <a:r>
              <a:rPr lang="zh-TW" altLang="en-US" dirty="0"/>
              <a:t>於</a:t>
            </a:r>
            <a:r>
              <a:rPr lang="zh-TW" altLang="zh-TW" dirty="0"/>
              <a:t>報到前</a:t>
            </a:r>
            <a:r>
              <a:rPr lang="zh-TW" altLang="en-US" dirty="0"/>
              <a:t>應</a:t>
            </a:r>
            <a:r>
              <a:rPr lang="zh-TW" altLang="zh-TW" dirty="0"/>
              <a:t>申辦</a:t>
            </a:r>
            <a:r>
              <a:rPr lang="zh-TW" altLang="zh-TW" dirty="0">
                <a:solidFill>
                  <a:srgbClr val="FF0000"/>
                </a:solidFill>
              </a:rPr>
              <a:t>完成工作證</a:t>
            </a:r>
            <a:r>
              <a:rPr lang="zh-TW" altLang="zh-TW" dirty="0"/>
              <a:t>。報到時，應檢附主管機關核准之工作許可證明文件及居留證等影本。未檢附完整證明文件者，無法受理報到作業。</a:t>
            </a:r>
            <a:endParaRPr lang="en-US" altLang="zh-TW" dirty="0"/>
          </a:p>
          <a:p>
            <a:pPr marL="0" indent="0" algn="just">
              <a:buNone/>
            </a:pPr>
            <a:endParaRPr lang="en-US" altLang="zh-TW" dirty="0"/>
          </a:p>
          <a:p>
            <a:pPr algn="just">
              <a:spcAft>
                <a:spcPts val="1200"/>
              </a:spcAft>
            </a:pPr>
            <a:r>
              <a:rPr lang="zh-TW" altLang="en-US" dirty="0">
                <a:sym typeface="Wingdings" pitchFamily="2" charset="2"/>
              </a:rPr>
              <a:t>申請工作證</a:t>
            </a:r>
            <a:r>
              <a:rPr lang="zh-TW" altLang="en-US" dirty="0"/>
              <a:t>參考</a:t>
            </a:r>
            <a:r>
              <a:rPr lang="zh-TW" altLang="en-US" dirty="0">
                <a:sym typeface="Wingdings" pitchFamily="2" charset="2"/>
              </a:rPr>
              <a:t>路徑</a:t>
            </a:r>
            <a:endParaRPr lang="en-US" altLang="zh-TW" dirty="0"/>
          </a:p>
          <a:p>
            <a:pPr algn="just">
              <a:buNone/>
            </a:pPr>
            <a:r>
              <a:rPr lang="zh-TW" altLang="en-US" dirty="0" smtClean="0"/>
              <a:t>  人事室</a:t>
            </a:r>
            <a:r>
              <a:rPr lang="en-US" altLang="zh-TW" dirty="0"/>
              <a:t>&gt;</a:t>
            </a:r>
            <a:r>
              <a:rPr lang="zh-TW" altLang="en-US" dirty="0"/>
              <a:t>各類專區</a:t>
            </a:r>
            <a:r>
              <a:rPr lang="en-US" altLang="zh-TW" dirty="0"/>
              <a:t>&gt;</a:t>
            </a:r>
            <a:r>
              <a:rPr lang="zh-TW" altLang="en-US" dirty="0">
                <a:solidFill>
                  <a:srgbClr val="FF0000"/>
                </a:solidFill>
                <a:hlinkClick r:id="rId3"/>
              </a:rPr>
              <a:t>聘僱外國專業人員工作許可證專區</a:t>
            </a:r>
            <a:endParaRPr lang="en-US" altLang="zh-TW" dirty="0">
              <a:solidFill>
                <a:srgbClr val="FF0000"/>
              </a:solidFill>
            </a:endParaRPr>
          </a:p>
          <a:p>
            <a:endParaRPr lang="zh-TW" altLang="en-US"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109047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研究助理管理 </a:t>
            </a:r>
            <a:r>
              <a:rPr lang="zh-TW" altLang="en-US" dirty="0">
                <a:solidFill>
                  <a:srgbClr val="C00000"/>
                </a:solidFill>
              </a:rPr>
              <a:t>轉任</a:t>
            </a:r>
            <a:r>
              <a:rPr lang="en-US" altLang="zh-TW" dirty="0">
                <a:solidFill>
                  <a:srgbClr val="C00000"/>
                </a:solidFill>
              </a:rPr>
              <a:t>/</a:t>
            </a:r>
            <a:r>
              <a:rPr lang="zh-TW" altLang="en-US" dirty="0">
                <a:solidFill>
                  <a:srgbClr val="C00000"/>
                </a:solidFill>
              </a:rPr>
              <a:t>續聘</a:t>
            </a:r>
            <a:r>
              <a:rPr lang="en-US" altLang="zh-TW" dirty="0">
                <a:solidFill>
                  <a:srgbClr val="C00000"/>
                </a:solidFill>
              </a:rPr>
              <a:t>/</a:t>
            </a:r>
            <a:r>
              <a:rPr lang="zh-TW" altLang="en-US" dirty="0">
                <a:solidFill>
                  <a:srgbClr val="C00000"/>
                </a:solidFill>
              </a:rPr>
              <a:t>薪資異動</a:t>
            </a:r>
          </a:p>
        </p:txBody>
      </p:sp>
      <p:sp>
        <p:nvSpPr>
          <p:cNvPr id="3" name="內容版面配置區 2"/>
          <p:cNvSpPr>
            <a:spLocks noGrp="1"/>
          </p:cNvSpPr>
          <p:nvPr>
            <p:ph idx="1"/>
          </p:nvPr>
        </p:nvSpPr>
        <p:spPr>
          <a:xfrm>
            <a:off x="269781" y="1496345"/>
            <a:ext cx="8834159" cy="5101007"/>
          </a:xfrm>
        </p:spPr>
        <p:txBody>
          <a:bodyPr>
            <a:normAutofit/>
          </a:bodyPr>
          <a:lstStyle/>
          <a:p>
            <a:pPr marL="457200" lvl="1" indent="-457200" algn="just">
              <a:buClr>
                <a:srgbClr val="C00000"/>
              </a:buClr>
              <a:buSzPct val="100000"/>
              <a:buFont typeface="Wingdings" panose="05000000000000000000" pitchFamily="2" charset="2"/>
              <a:buChar char="l"/>
            </a:pPr>
            <a:r>
              <a:rPr lang="zh-TW" altLang="zh-TW" sz="3200" b="1" dirty="0"/>
              <a:t>聘任終止</a:t>
            </a:r>
            <a:r>
              <a:rPr lang="en-US" altLang="zh-TW" sz="3200" b="1" dirty="0"/>
              <a:t>(</a:t>
            </a:r>
            <a:r>
              <a:rPr lang="zh-TW" altLang="en-US" sz="3200" b="1" dirty="0"/>
              <a:t>異動生效日</a:t>
            </a:r>
            <a:r>
              <a:rPr lang="en-US" altLang="zh-TW" sz="3200" b="1" dirty="0"/>
              <a:t>)</a:t>
            </a:r>
            <a:r>
              <a:rPr lang="zh-TW" altLang="en-US" sz="3200" b="1" dirty="0"/>
              <a:t> </a:t>
            </a:r>
            <a:r>
              <a:rPr lang="en-US" altLang="zh-TW" sz="3200" b="1" dirty="0"/>
              <a:t>10</a:t>
            </a:r>
            <a:r>
              <a:rPr lang="zh-TW" altLang="zh-TW" sz="3200" b="1" dirty="0"/>
              <a:t>日前</a:t>
            </a:r>
            <a:r>
              <a:rPr lang="zh-TW" altLang="en-US" sz="3200" b="1" dirty="0"/>
              <a:t> </a:t>
            </a:r>
            <a:r>
              <a:rPr lang="zh-TW" altLang="zh-TW" sz="3200" dirty="0"/>
              <a:t>至</a:t>
            </a:r>
            <a:r>
              <a:rPr lang="zh-TW" altLang="en-US" sz="3200" dirty="0"/>
              <a:t>「</a:t>
            </a:r>
            <a:r>
              <a:rPr lang="zh-TW" altLang="en-US" sz="3200" dirty="0">
                <a:solidFill>
                  <a:srgbClr val="0000FF"/>
                </a:solidFill>
              </a:rPr>
              <a:t>研究計畫人員聘任申請系統</a:t>
            </a:r>
            <a:r>
              <a:rPr lang="zh-TW" altLang="en-US" sz="3200" dirty="0"/>
              <a:t>」</a:t>
            </a:r>
            <a:r>
              <a:rPr lang="zh-TW" altLang="zh-TW" sz="3200" dirty="0"/>
              <a:t>辦理異動申請</a:t>
            </a:r>
            <a:r>
              <a:rPr lang="zh-TW" altLang="en-US" sz="3200" dirty="0"/>
              <a:t>，申請表填畢</a:t>
            </a:r>
            <a:r>
              <a:rPr lang="zh-TW" altLang="en-US" sz="3200" dirty="0">
                <a:solidFill>
                  <a:srgbClr val="000308"/>
                </a:solidFill>
              </a:rPr>
              <a:t>經線上核簽流程完成即可完成轉任續聘作業</a:t>
            </a:r>
            <a:r>
              <a:rPr lang="zh-TW" altLang="en-US" sz="3200" dirty="0"/>
              <a:t>。</a:t>
            </a:r>
            <a:endParaRPr lang="en-US" altLang="zh-TW" sz="3200" dirty="0"/>
          </a:p>
          <a:p>
            <a:pPr marL="457200" lvl="1" indent="-457200" algn="just">
              <a:buClr>
                <a:srgbClr val="C00000"/>
              </a:buClr>
              <a:buSzPct val="100000"/>
              <a:buFont typeface="Wingdings" panose="05000000000000000000" pitchFamily="2" charset="2"/>
              <a:buChar char="l"/>
            </a:pPr>
            <a:endParaRPr lang="en-US" altLang="zh-TW" sz="3200" dirty="0"/>
          </a:p>
          <a:p>
            <a:pPr marL="457200" lvl="1" indent="-457200" algn="just">
              <a:buClr>
                <a:srgbClr val="C00000"/>
              </a:buClr>
              <a:buSzPct val="100000"/>
              <a:buFont typeface="Wingdings" panose="05000000000000000000" pitchFamily="2" charset="2"/>
              <a:buChar char="l"/>
            </a:pPr>
            <a:r>
              <a:rPr lang="zh-TW" altLang="zh-TW" sz="3200" dirty="0"/>
              <a:t>聘僱期限屆滿前，</a:t>
            </a:r>
            <a:r>
              <a:rPr lang="zh-TW" altLang="en-US" sz="3200" dirty="0"/>
              <a:t>如</a:t>
            </a:r>
            <a:r>
              <a:rPr lang="zh-TW" altLang="zh-TW" sz="3200" dirty="0"/>
              <a:t>仍未辦妥</a:t>
            </a:r>
            <a:r>
              <a:rPr lang="zh-TW" altLang="en-US" sz="3200" dirty="0"/>
              <a:t>轉任</a:t>
            </a:r>
            <a:r>
              <a:rPr lang="zh-TW" altLang="zh-TW" sz="3200" dirty="0"/>
              <a:t>或</a:t>
            </a:r>
            <a:r>
              <a:rPr lang="zh-TW" altLang="en-US" sz="3200" dirty="0"/>
              <a:t>續聘</a:t>
            </a:r>
            <a:r>
              <a:rPr lang="zh-TW" altLang="zh-TW" sz="3200" dirty="0"/>
              <a:t>，系統將管制人員停止支薪</a:t>
            </a:r>
            <a:r>
              <a:rPr lang="zh-TW" altLang="en-US" sz="3200" dirty="0"/>
              <a:t>並退保</a:t>
            </a:r>
            <a:r>
              <a:rPr lang="zh-TW" altLang="zh-TW" sz="3200" dirty="0"/>
              <a:t>，聘用人員必須辦理離職，若要再聘任須重新辦理</a:t>
            </a:r>
            <a:r>
              <a:rPr lang="zh-TW" altLang="en-US" sz="3200" dirty="0"/>
              <a:t>新聘</a:t>
            </a:r>
            <a:r>
              <a:rPr lang="zh-TW" altLang="zh-TW" sz="3200" dirty="0"/>
              <a:t>報到</a:t>
            </a:r>
            <a:r>
              <a:rPr lang="zh-TW" altLang="en-US" sz="3200" dirty="0"/>
              <a:t>流程</a:t>
            </a:r>
            <a:r>
              <a:rPr lang="zh-TW" altLang="zh-TW" sz="3200" dirty="0"/>
              <a:t>。</a:t>
            </a:r>
          </a:p>
          <a:p>
            <a:pPr marL="342900" lvl="1" indent="-342900">
              <a:buClr>
                <a:schemeClr val="hlink"/>
              </a:buClr>
              <a:buSzPct val="75000"/>
              <a:buFont typeface="Wingdings" pitchFamily="2" charset="2"/>
              <a:buChar char="v"/>
            </a:pPr>
            <a:endParaRPr lang="zh-TW" altLang="zh-TW" sz="3200" dirty="0"/>
          </a:p>
          <a:p>
            <a:endParaRPr lang="zh-TW" altLang="en-US" sz="2800" dirty="0"/>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Tree>
    <p:extLst>
      <p:ext uri="{BB962C8B-B14F-4D97-AF65-F5344CB8AC3E}">
        <p14:creationId xmlns:p14="http://schemas.microsoft.com/office/powerpoint/2010/main" val="2169605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研究助理管理 </a:t>
            </a:r>
            <a:r>
              <a:rPr lang="zh-TW" altLang="zh-TW" dirty="0">
                <a:solidFill>
                  <a:srgbClr val="C00000"/>
                </a:solidFill>
              </a:rPr>
              <a:t>離職</a:t>
            </a:r>
            <a:endParaRPr lang="zh-TW" altLang="en-US" dirty="0">
              <a:solidFill>
                <a:srgbClr val="C00000"/>
              </a:solidFill>
            </a:endParaRPr>
          </a:p>
        </p:txBody>
      </p:sp>
      <p:sp>
        <p:nvSpPr>
          <p:cNvPr id="3" name="內容版面配置區 2"/>
          <p:cNvSpPr>
            <a:spLocks noGrp="1"/>
          </p:cNvSpPr>
          <p:nvPr>
            <p:ph idx="1"/>
          </p:nvPr>
        </p:nvSpPr>
        <p:spPr>
          <a:xfrm>
            <a:off x="269781" y="1613313"/>
            <a:ext cx="8834159" cy="4191951"/>
          </a:xfrm>
        </p:spPr>
        <p:txBody>
          <a:bodyPr/>
          <a:lstStyle/>
          <a:p>
            <a:pPr marL="0" lvl="1" indent="0" algn="just">
              <a:buClr>
                <a:schemeClr val="hlink"/>
              </a:buClr>
              <a:buSzPct val="75000"/>
              <a:buNone/>
            </a:pPr>
            <a:r>
              <a:rPr lang="zh-TW" altLang="zh-TW" sz="3200" dirty="0"/>
              <a:t>聘任人員若於聘僱期間中途離職或聘僱期限屆滿不再續聘，</a:t>
            </a:r>
            <a:r>
              <a:rPr lang="zh-TW" altLang="zh-TW" sz="3200" u="sng" dirty="0"/>
              <a:t>應於</a:t>
            </a:r>
            <a:r>
              <a:rPr lang="zh-TW" altLang="zh-TW" sz="3200" u="sng" dirty="0">
                <a:solidFill>
                  <a:srgbClr val="FF0000"/>
                </a:solidFill>
              </a:rPr>
              <a:t>離職生效</a:t>
            </a:r>
            <a:r>
              <a:rPr lang="zh-TW" altLang="zh-TW" sz="3200" u="sng" dirty="0">
                <a:solidFill>
                  <a:srgbClr val="FF0000"/>
                </a:solidFill>
              </a:rPr>
              <a:t>日</a:t>
            </a:r>
            <a:r>
              <a:rPr lang="zh-TW" altLang="zh-TW" sz="3200" u="sng" dirty="0">
                <a:solidFill>
                  <a:srgbClr val="0000FF"/>
                </a:solidFill>
              </a:rPr>
              <a:t>前</a:t>
            </a:r>
            <a:r>
              <a:rPr lang="zh-TW" altLang="en-US" sz="3200" u="sng" dirty="0">
                <a:solidFill>
                  <a:srgbClr val="0000FF"/>
                </a:solidFill>
              </a:rPr>
              <a:t>一個月</a:t>
            </a:r>
            <a:r>
              <a:rPr lang="zh-TW" altLang="en-US" sz="3200" u="sng" dirty="0">
                <a:solidFill>
                  <a:srgbClr val="FF0000"/>
                </a:solidFill>
              </a:rPr>
              <a:t>提出離職申請</a:t>
            </a:r>
            <a:r>
              <a:rPr lang="zh-TW" altLang="en-US" sz="3200" u="sng" dirty="0"/>
              <a:t>，並於離職生效日前完成各部門會簽流程，將</a:t>
            </a:r>
            <a:r>
              <a:rPr lang="zh-TW" altLang="zh-TW" sz="3200" u="sng" dirty="0"/>
              <a:t>離職申請</a:t>
            </a:r>
            <a:r>
              <a:rPr lang="zh-TW" altLang="en-US" sz="3200" u="sng" dirty="0"/>
              <a:t>單</a:t>
            </a:r>
            <a:r>
              <a:rPr lang="zh-TW" altLang="zh-TW" sz="3200" u="sng" dirty="0"/>
              <a:t>送抵</a:t>
            </a:r>
            <a:r>
              <a:rPr lang="zh-TW" altLang="en-US" sz="3200" u="sng" dirty="0"/>
              <a:t>人事室辦理離職。</a:t>
            </a:r>
            <a:r>
              <a:rPr lang="zh-TW" altLang="zh-TW" sz="3200" dirty="0"/>
              <a:t>人事室必須於離職當天完成退保作業。</a:t>
            </a:r>
            <a:endParaRPr lang="en-US" altLang="zh-TW" sz="3200" dirty="0"/>
          </a:p>
          <a:p>
            <a:pPr marL="0" lvl="1" indent="0" algn="just">
              <a:buClr>
                <a:schemeClr val="hlink"/>
              </a:buClr>
              <a:buSzPct val="75000"/>
              <a:buNone/>
            </a:pPr>
            <a:endParaRPr lang="en-US" altLang="zh-TW" sz="3200" dirty="0"/>
          </a:p>
          <a:p>
            <a:pPr marL="0" lvl="1" indent="0" algn="just">
              <a:buClr>
                <a:schemeClr val="hlink"/>
              </a:buClr>
              <a:buSzPct val="75000"/>
              <a:buNone/>
            </a:pPr>
            <a:r>
              <a:rPr lang="en-US" altLang="zh-TW" sz="2400" b="1" dirty="0">
                <a:solidFill>
                  <a:srgbClr val="000000"/>
                </a:solidFill>
                <a:latin typeface="微軟正黑體" panose="020B0604030504040204" pitchFamily="34" charset="-120"/>
                <a:ea typeface="微軟正黑體" panose="020B0604030504040204" pitchFamily="34" charset="-120"/>
              </a:rPr>
              <a:t>(</a:t>
            </a:r>
            <a:r>
              <a:rPr lang="zh-TW" altLang="en-US" sz="2400" b="1" dirty="0">
                <a:solidFill>
                  <a:srgbClr val="000000"/>
                </a:solidFill>
                <a:latin typeface="微軟正黑體" panose="020B0604030504040204" pitchFamily="34" charset="-120"/>
                <a:ea typeface="微軟正黑體" panose="020B0604030504040204" pitchFamily="34" charset="-120"/>
              </a:rPr>
              <a:t>離職申請單請至人事室首頁</a:t>
            </a:r>
            <a:r>
              <a:rPr lang="en-US" altLang="zh-TW" sz="2400" b="1" dirty="0">
                <a:solidFill>
                  <a:srgbClr val="000000"/>
                </a:solidFill>
                <a:latin typeface="微軟正黑體" panose="020B0604030504040204" pitchFamily="34" charset="-120"/>
                <a:ea typeface="微軟正黑體" panose="020B0604030504040204" pitchFamily="34" charset="-120"/>
              </a:rPr>
              <a:t>/</a:t>
            </a:r>
            <a:r>
              <a:rPr lang="zh-TW" altLang="en-US" sz="2400" b="1" dirty="0">
                <a:solidFill>
                  <a:srgbClr val="000000"/>
                </a:solidFill>
                <a:latin typeface="微軟正黑體" panose="020B0604030504040204" pitchFamily="34" charset="-120"/>
                <a:ea typeface="微軟正黑體" panose="020B0604030504040204" pitchFamily="34" charset="-120"/>
              </a:rPr>
              <a:t>下載專區</a:t>
            </a:r>
            <a:r>
              <a:rPr lang="en-US" altLang="zh-TW" sz="2400" b="1" dirty="0">
                <a:solidFill>
                  <a:srgbClr val="000000"/>
                </a:solidFill>
                <a:latin typeface="微軟正黑體" panose="020B0604030504040204" pitchFamily="34" charset="-120"/>
                <a:ea typeface="微軟正黑體" panose="020B0604030504040204" pitchFamily="34" charset="-120"/>
              </a:rPr>
              <a:t>/</a:t>
            </a:r>
            <a:r>
              <a:rPr lang="zh-TW" altLang="en-US" sz="2400" b="1" dirty="0">
                <a:solidFill>
                  <a:srgbClr val="000000"/>
                </a:solidFill>
                <a:latin typeface="微軟正黑體" panose="020B0604030504040204" pitchFamily="34" charset="-120"/>
                <a:ea typeface="微軟正黑體" panose="020B0604030504040204" pitchFamily="34" charset="-120"/>
              </a:rPr>
              <a:t>人事表單</a:t>
            </a:r>
            <a:r>
              <a:rPr lang="en-US" altLang="zh-TW" sz="2400" b="1" dirty="0">
                <a:solidFill>
                  <a:srgbClr val="000000"/>
                </a:solidFill>
                <a:latin typeface="微軟正黑體" panose="020B0604030504040204" pitchFamily="34" charset="-120"/>
                <a:ea typeface="微軟正黑體" panose="020B0604030504040204" pitchFamily="34" charset="-120"/>
              </a:rPr>
              <a:t>)</a:t>
            </a:r>
          </a:p>
          <a:p>
            <a:endParaRPr lang="zh-TW" altLang="en-US"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33</a:t>
            </a:fld>
            <a:endParaRPr lang="en-US" altLang="zh-TW"/>
          </a:p>
        </p:txBody>
      </p:sp>
    </p:spTree>
    <p:extLst>
      <p:ext uri="{BB962C8B-B14F-4D97-AF65-F5344CB8AC3E}">
        <p14:creationId xmlns:p14="http://schemas.microsoft.com/office/powerpoint/2010/main" val="52507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246956" y="1430466"/>
            <a:ext cx="9314781" cy="5031854"/>
          </a:xfrm>
          <a:prstGeom prst="rect">
            <a:avLst/>
          </a:prstGeom>
        </p:spPr>
      </p:pic>
      <p:sp>
        <p:nvSpPr>
          <p:cNvPr id="2" name="標題 1"/>
          <p:cNvSpPr>
            <a:spLocks noGrp="1"/>
          </p:cNvSpPr>
          <p:nvPr>
            <p:ph type="title"/>
          </p:nvPr>
        </p:nvSpPr>
        <p:spPr>
          <a:xfrm>
            <a:off x="246956" y="116632"/>
            <a:ext cx="9607550" cy="864096"/>
          </a:xfrm>
        </p:spPr>
        <p:txBody>
          <a:bodyPr/>
          <a:lstStyle/>
          <a:p>
            <a:r>
              <a:rPr lang="zh-TW" altLang="en-US" dirty="0"/>
              <a:t>長庚大學</a:t>
            </a:r>
            <a:r>
              <a:rPr lang="zh-TW" altLang="en-US" dirty="0" smtClean="0"/>
              <a:t>首頁</a:t>
            </a:r>
            <a:r>
              <a:rPr lang="en-US" altLang="zh-TW" dirty="0" smtClean="0"/>
              <a:t>/</a:t>
            </a:r>
            <a:r>
              <a:rPr lang="zh-TW" altLang="en-US" dirty="0" smtClean="0"/>
              <a:t>新進</a:t>
            </a:r>
            <a:r>
              <a:rPr lang="zh-TW" altLang="en-US" dirty="0"/>
              <a:t>教師服務網連結</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34</a:t>
            </a:fld>
            <a:endParaRPr lang="en-US" altLang="zh-TW"/>
          </a:p>
        </p:txBody>
      </p:sp>
      <p:sp>
        <p:nvSpPr>
          <p:cNvPr id="11" name="文字方塊 10"/>
          <p:cNvSpPr txBox="1"/>
          <p:nvPr/>
        </p:nvSpPr>
        <p:spPr>
          <a:xfrm>
            <a:off x="355921" y="2359913"/>
            <a:ext cx="1449582" cy="276999"/>
          </a:xfrm>
          <a:prstGeom prst="rect">
            <a:avLst/>
          </a:prstGeom>
          <a:solidFill>
            <a:schemeClr val="bg2"/>
          </a:solidFill>
        </p:spPr>
        <p:txBody>
          <a:bodyPr wrap="square" rtlCol="0">
            <a:spAutoFit/>
          </a:bodyPr>
          <a:lstStyle/>
          <a:p>
            <a:r>
              <a:rPr lang="zh-TW" altLang="en-US" sz="1200" b="1" dirty="0">
                <a:solidFill>
                  <a:schemeClr val="tx2">
                    <a:lumMod val="75000"/>
                  </a:schemeClr>
                </a:solidFill>
                <a:latin typeface="微軟正黑體" panose="020B0604030504040204" pitchFamily="34" charset="-120"/>
                <a:ea typeface="微軟正黑體" panose="020B0604030504040204" pitchFamily="34" charset="-120"/>
              </a:rPr>
              <a:t>新進教師服務網</a:t>
            </a:r>
            <a:endParaRPr lang="zh-TW" altLang="en-US" sz="1400" b="1"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xmlns="" id="{4214DE68-C59B-4DFF-9CA8-78825BFEFC63}"/>
              </a:ext>
            </a:extLst>
          </p:cNvPr>
          <p:cNvSpPr/>
          <p:nvPr/>
        </p:nvSpPr>
        <p:spPr>
          <a:xfrm>
            <a:off x="390972" y="2348880"/>
            <a:ext cx="129614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4080375" y="2331078"/>
            <a:ext cx="1207141" cy="1780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148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35</a:t>
            </a:fld>
            <a:endParaRPr lang="en-US" altLang="zh-TW"/>
          </a:p>
        </p:txBody>
      </p:sp>
      <p:sp>
        <p:nvSpPr>
          <p:cNvPr id="6" name="橢圓形圖說文字 5"/>
          <p:cNvSpPr/>
          <p:nvPr/>
        </p:nvSpPr>
        <p:spPr bwMode="auto">
          <a:xfrm rot="10800000" flipH="1">
            <a:off x="5719564" y="2912908"/>
            <a:ext cx="1771565" cy="1008112"/>
          </a:xfrm>
          <a:prstGeom prst="wedgeEllipseCallout">
            <a:avLst>
              <a:gd name="adj1" fmla="val -44354"/>
              <a:gd name="adj2" fmla="val 64796"/>
            </a:avLst>
          </a:prstGeom>
          <a:solidFill>
            <a:srgbClr val="99CCFF">
              <a:alpha val="89804"/>
            </a:srgbClr>
          </a:solidFill>
          <a:ln w="28575" cap="flat" cmpd="sng" algn="ctr">
            <a:solidFill>
              <a:schemeClr val="tx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8" name="文字方塊 7"/>
          <p:cNvSpPr txBox="1"/>
          <p:nvPr/>
        </p:nvSpPr>
        <p:spPr>
          <a:xfrm>
            <a:off x="5875844" y="3263075"/>
            <a:ext cx="1459004" cy="307777"/>
          </a:xfrm>
          <a:prstGeom prst="rect">
            <a:avLst/>
          </a:prstGeom>
          <a:noFill/>
        </p:spPr>
        <p:txBody>
          <a:bodyPr wrap="square" rtlCol="0">
            <a:spAutoFit/>
          </a:bodyPr>
          <a:lstStyle/>
          <a:p>
            <a:r>
              <a:rPr lang="zh-TW" altLang="en-US" sz="1400" b="1" dirty="0">
                <a:solidFill>
                  <a:schemeClr val="tx2">
                    <a:lumMod val="75000"/>
                  </a:schemeClr>
                </a:solidFill>
                <a:latin typeface="微軟正黑體" panose="020B0604030504040204" pitchFamily="34" charset="-120"/>
                <a:ea typeface="微軟正黑體" panose="020B0604030504040204" pitchFamily="34" charset="-120"/>
              </a:rPr>
              <a:t>教育訓練資訊網</a:t>
            </a:r>
          </a:p>
        </p:txBody>
      </p:sp>
      <p:sp>
        <p:nvSpPr>
          <p:cNvPr id="11" name="標題 1">
            <a:extLst>
              <a:ext uri="{FF2B5EF4-FFF2-40B4-BE49-F238E27FC236}">
                <a16:creationId xmlns:a16="http://schemas.microsoft.com/office/drawing/2014/main" xmlns="" id="{5A0333C3-0D8E-4D00-B0B8-1DD47FEE1CCE}"/>
              </a:ext>
            </a:extLst>
          </p:cNvPr>
          <p:cNvSpPr>
            <a:spLocks noGrp="1"/>
          </p:cNvSpPr>
          <p:nvPr>
            <p:ph type="title"/>
          </p:nvPr>
        </p:nvSpPr>
        <p:spPr>
          <a:xfrm>
            <a:off x="339725" y="287456"/>
            <a:ext cx="9607550" cy="720080"/>
          </a:xfrm>
        </p:spPr>
        <p:txBody>
          <a:bodyPr/>
          <a:lstStyle/>
          <a:p>
            <a:r>
              <a:rPr lang="zh-TW" altLang="en-US" dirty="0"/>
              <a:t>新進教師服務網</a:t>
            </a:r>
          </a:p>
        </p:txBody>
      </p:sp>
      <p:pic>
        <p:nvPicPr>
          <p:cNvPr id="3" name="圖片 2"/>
          <p:cNvPicPr>
            <a:picLocks noChangeAspect="1"/>
          </p:cNvPicPr>
          <p:nvPr/>
        </p:nvPicPr>
        <p:blipFill>
          <a:blip r:embed="rId3"/>
          <a:stretch>
            <a:fillRect/>
          </a:stretch>
        </p:blipFill>
        <p:spPr>
          <a:xfrm>
            <a:off x="339725" y="1381604"/>
            <a:ext cx="9135442" cy="4958743"/>
          </a:xfrm>
          <a:prstGeom prst="rect">
            <a:avLst/>
          </a:prstGeom>
          <a:ln w="12700">
            <a:solidFill>
              <a:schemeClr val="bg1">
                <a:lumMod val="50000"/>
              </a:schemeClr>
            </a:solidFill>
          </a:ln>
        </p:spPr>
      </p:pic>
    </p:spTree>
    <p:extLst>
      <p:ext uri="{BB962C8B-B14F-4D97-AF65-F5344CB8AC3E}">
        <p14:creationId xmlns:p14="http://schemas.microsoft.com/office/powerpoint/2010/main" val="898187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339725" y="188640"/>
            <a:ext cx="9607550" cy="947192"/>
          </a:xfrm>
        </p:spPr>
        <p:txBody>
          <a:bodyPr/>
          <a:lstStyle/>
          <a:p>
            <a:pPr eaLnBrk="1" hangingPunct="1"/>
            <a:r>
              <a:rPr lang="zh-TW" altLang="en-US" dirty="0" smtClean="0"/>
              <a:t>人事室各項</a:t>
            </a:r>
            <a:r>
              <a:rPr lang="zh-TW" altLang="en-US" dirty="0" smtClean="0"/>
              <a:t>業務窗口</a:t>
            </a:r>
            <a:endParaRPr lang="zh-TW" altLang="en-US" dirty="0"/>
          </a:p>
        </p:txBody>
      </p:sp>
      <p:sp>
        <p:nvSpPr>
          <p:cNvPr id="4099" name="Rectangle 3"/>
          <p:cNvSpPr>
            <a:spLocks noGrp="1" noRot="1" noChangeArrowheads="1"/>
          </p:cNvSpPr>
          <p:nvPr>
            <p:ph idx="1"/>
          </p:nvPr>
        </p:nvSpPr>
        <p:spPr>
          <a:xfrm>
            <a:off x="339727" y="1484784"/>
            <a:ext cx="9947273" cy="4895825"/>
          </a:xfrm>
        </p:spPr>
        <p:txBody>
          <a:bodyPr/>
          <a:lstStyle/>
          <a:p>
            <a:r>
              <a:rPr lang="zh-TW" altLang="en-US" dirty="0">
                <a:latin typeface="Times New Roman" panose="02020603050405020304" pitchFamily="18" charset="0"/>
                <a:cs typeface="Times New Roman" panose="02020603050405020304" pitchFamily="18" charset="0"/>
              </a:rPr>
              <a:t>新進人員報到、服務證明：莊雨蓁</a:t>
            </a:r>
            <a:r>
              <a:rPr lang="zh-TW" altLang="en-US" sz="3000" dirty="0">
                <a:latin typeface="Times New Roman" panose="02020603050405020304" pitchFamily="18" charset="0"/>
                <a:cs typeface="Times New Roman" panose="02020603050405020304" pitchFamily="18" charset="0"/>
              </a:rPr>
              <a:t>（分機</a:t>
            </a:r>
            <a:r>
              <a:rPr lang="en-US" altLang="zh-TW" sz="3000" dirty="0">
                <a:latin typeface="Times New Roman" panose="02020603050405020304" pitchFamily="18" charset="0"/>
                <a:cs typeface="Times New Roman" panose="02020603050405020304" pitchFamily="18" charset="0"/>
              </a:rPr>
              <a:t> 3877</a:t>
            </a:r>
            <a:r>
              <a:rPr lang="zh-TW" altLang="en-US" sz="3000" dirty="0" smtClean="0">
                <a:latin typeface="Times New Roman" panose="02020603050405020304" pitchFamily="18" charset="0"/>
                <a:cs typeface="Times New Roman" panose="02020603050405020304" pitchFamily="18" charset="0"/>
              </a:rPr>
              <a:t>）</a:t>
            </a:r>
            <a:endParaRPr lang="en-US" altLang="zh-TW" sz="3000"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教師</a:t>
            </a:r>
            <a:r>
              <a:rPr lang="zh-TW" altLang="en-US" dirty="0">
                <a:latin typeface="Times New Roman" panose="02020603050405020304" pitchFamily="18" charset="0"/>
                <a:cs typeface="Times New Roman" panose="02020603050405020304" pitchFamily="18" charset="0"/>
              </a:rPr>
              <a:t>新聘、升等業務：林佳欣（分機</a:t>
            </a:r>
            <a:r>
              <a:rPr lang="en-US" altLang="zh-TW" dirty="0">
                <a:latin typeface="Times New Roman" panose="02020603050405020304" pitchFamily="18" charset="0"/>
                <a:cs typeface="Times New Roman" panose="02020603050405020304" pitchFamily="18" charset="0"/>
              </a:rPr>
              <a:t> 5111</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教師證書申領、</a:t>
            </a:r>
            <a:r>
              <a:rPr lang="zh-TW" altLang="en-US" dirty="0"/>
              <a:t>升等資格審查報部</a:t>
            </a:r>
            <a:r>
              <a:rPr lang="zh-TW" altLang="en-US" dirty="0">
                <a:latin typeface="Times New Roman" panose="02020603050405020304" pitchFamily="18" charset="0"/>
                <a:cs typeface="Times New Roman" panose="02020603050405020304" pitchFamily="18" charset="0"/>
              </a:rPr>
              <a:t>：王庭瑄（分機</a:t>
            </a:r>
            <a:r>
              <a:rPr lang="en-US" altLang="zh-TW" dirty="0">
                <a:latin typeface="Times New Roman" panose="02020603050405020304" pitchFamily="18" charset="0"/>
                <a:cs typeface="Times New Roman" panose="02020603050405020304" pitchFamily="18" charset="0"/>
              </a:rPr>
              <a:t> 3858</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教師聘書及考核：李珮蓉（分機</a:t>
            </a:r>
            <a:r>
              <a:rPr lang="en-US" altLang="zh-TW" dirty="0">
                <a:latin typeface="Times New Roman" panose="02020603050405020304" pitchFamily="18" charset="0"/>
                <a:cs typeface="Times New Roman" panose="02020603050405020304" pitchFamily="18" charset="0"/>
              </a:rPr>
              <a:t> 2603</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eaLnBrk="1" hangingPunct="1"/>
            <a:r>
              <a:rPr lang="zh-TW" altLang="en-US" dirty="0" smtClean="0">
                <a:latin typeface="Times New Roman" panose="02020603050405020304" pitchFamily="18" charset="0"/>
                <a:cs typeface="Times New Roman" panose="02020603050405020304" pitchFamily="18" charset="0"/>
              </a:rPr>
              <a:t>敘</a:t>
            </a:r>
            <a:r>
              <a:rPr lang="zh-TW" altLang="en-US" dirty="0">
                <a:latin typeface="Times New Roman" panose="02020603050405020304" pitchFamily="18" charset="0"/>
                <a:cs typeface="Times New Roman" panose="02020603050405020304" pitchFamily="18" charset="0"/>
              </a:rPr>
              <a:t>薪送審、晉級作業：麥雯華（分機</a:t>
            </a:r>
            <a:r>
              <a:rPr lang="en-US" altLang="zh-TW" dirty="0">
                <a:latin typeface="Times New Roman" panose="02020603050405020304" pitchFamily="18" charset="0"/>
                <a:cs typeface="Times New Roman" panose="02020603050405020304" pitchFamily="18" charset="0"/>
              </a:rPr>
              <a:t> 3471</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eaLnBrk="1" hangingPunct="1"/>
            <a:r>
              <a:rPr lang="zh-TW" altLang="en-US" dirty="0">
                <a:latin typeface="Times New Roman" panose="02020603050405020304" pitchFamily="18" charset="0"/>
                <a:cs typeface="Times New Roman" panose="02020603050405020304" pitchFamily="18" charset="0"/>
              </a:rPr>
              <a:t>教職員計薪、公健保業務：吳明峯（分機</a:t>
            </a:r>
            <a:r>
              <a:rPr lang="en-US" altLang="zh-TW" dirty="0">
                <a:latin typeface="Times New Roman" panose="02020603050405020304" pitchFamily="18" charset="0"/>
                <a:cs typeface="Times New Roman" panose="02020603050405020304" pitchFamily="18" charset="0"/>
              </a:rPr>
              <a:t> 5070</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教職員退撫、考勤：馮瑜勳（分機</a:t>
            </a:r>
            <a:r>
              <a:rPr lang="en-US" altLang="zh-TW" dirty="0">
                <a:latin typeface="Times New Roman" panose="02020603050405020304" pitchFamily="18" charset="0"/>
                <a:cs typeface="Times New Roman" panose="02020603050405020304" pitchFamily="18" charset="0"/>
              </a:rPr>
              <a:t> 3471</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職員證發放、工作證申請、勞保業務：楊青芳（分機</a:t>
            </a:r>
            <a:r>
              <a:rPr lang="en-US" altLang="zh-TW" dirty="0" smtClean="0">
                <a:latin typeface="Times New Roman" panose="02020603050405020304" pitchFamily="18" charset="0"/>
                <a:cs typeface="Times New Roman" panose="02020603050405020304" pitchFamily="18" charset="0"/>
              </a:rPr>
              <a:t> 3858</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研究助理聘任、晉級、薪資：李嫚云（分機</a:t>
            </a:r>
            <a:r>
              <a:rPr lang="en-US" altLang="zh-TW" dirty="0" smtClean="0">
                <a:latin typeface="Times New Roman" panose="02020603050405020304" pitchFamily="18" charset="0"/>
                <a:cs typeface="Times New Roman" panose="02020603050405020304" pitchFamily="18" charset="0"/>
              </a:rPr>
              <a:t> 3877</a:t>
            </a:r>
            <a:r>
              <a:rPr lang="zh-TW" altLang="en-US" dirty="0" smtClean="0">
                <a:latin typeface="Times New Roman" panose="02020603050405020304" pitchFamily="18" charset="0"/>
                <a:cs typeface="Times New Roman" panose="02020603050405020304" pitchFamily="18" charset="0"/>
              </a:rPr>
              <a:t>）</a:t>
            </a:r>
            <a:endParaRPr lang="en-US" altLang="zh-TW" sz="30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36</a:t>
            </a:fld>
            <a:endParaRPr lang="en-US" altLang="zh-TW"/>
          </a:p>
        </p:txBody>
      </p:sp>
    </p:spTree>
    <p:extLst>
      <p:ext uri="{BB962C8B-B14F-4D97-AF65-F5344CB8AC3E}">
        <p14:creationId xmlns:p14="http://schemas.microsoft.com/office/powerpoint/2010/main" val="1110078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1012" y="1018726"/>
            <a:ext cx="8058488" cy="2852737"/>
          </a:xfrm>
        </p:spPr>
        <p:txBody>
          <a:bodyPr>
            <a:normAutofit/>
          </a:bodyPr>
          <a:lstStyle/>
          <a:p>
            <a:pPr algn="ctr"/>
            <a:r>
              <a:rPr lang="zh-TW" altLang="en-US" sz="6000" dirty="0">
                <a:solidFill>
                  <a:srgbClr val="9900CC"/>
                </a:solidFill>
              </a:rPr>
              <a:t>以上說明</a:t>
            </a:r>
            <a:r>
              <a:rPr lang="en-US" altLang="zh-TW" sz="6000" dirty="0">
                <a:solidFill>
                  <a:srgbClr val="9900CC"/>
                </a:solidFill>
              </a:rPr>
              <a:t/>
            </a:r>
            <a:br>
              <a:rPr lang="en-US" altLang="zh-TW" sz="6000" dirty="0">
                <a:solidFill>
                  <a:srgbClr val="9900CC"/>
                </a:solidFill>
              </a:rPr>
            </a:br>
            <a:r>
              <a:rPr lang="zh-TW" altLang="en-US" sz="6000" dirty="0" smtClean="0">
                <a:solidFill>
                  <a:srgbClr val="9900CC"/>
                </a:solidFill>
              </a:rPr>
              <a:t>感謝您的參與</a:t>
            </a:r>
            <a:endParaRPr lang="zh-TW" altLang="en-US" sz="6000" dirty="0">
              <a:solidFill>
                <a:srgbClr val="9900CC"/>
              </a:solidFill>
            </a:endParaRP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37</a:t>
            </a:fld>
            <a:endParaRPr lang="en-US" altLang="zh-TW"/>
          </a:p>
        </p:txBody>
      </p:sp>
      <p:sp>
        <p:nvSpPr>
          <p:cNvPr id="3" name="矩形 2"/>
          <p:cNvSpPr/>
          <p:nvPr/>
        </p:nvSpPr>
        <p:spPr>
          <a:xfrm>
            <a:off x="93527" y="188640"/>
            <a:ext cx="5049973" cy="923330"/>
          </a:xfrm>
          <a:prstGeom prst="rect">
            <a:avLst/>
          </a:prstGeom>
          <a:noFill/>
        </p:spPr>
        <p:txBody>
          <a:bodyPr wrap="none" lIns="91440" tIns="45720" rIns="91440" bIns="45720">
            <a:spAutoFit/>
          </a:bodyPr>
          <a:lstStyle/>
          <a:p>
            <a:pPr algn="ctr"/>
            <a:r>
              <a:rPr lang="en-US" altLang="zh-TW" sz="5400" b="1" dirty="0" smtClean="0">
                <a:ln w="6600">
                  <a:solidFill>
                    <a:schemeClr val="accent2"/>
                  </a:solidFill>
                  <a:prstDash val="solid"/>
                </a:ln>
                <a:solidFill>
                  <a:srgbClr val="FFFFFF"/>
                </a:solidFill>
                <a:effectLst>
                  <a:outerShdw dist="38100" dir="2700000" algn="tl" rotWithShape="0">
                    <a:schemeClr val="accent2"/>
                  </a:outerShdw>
                </a:effectLst>
              </a:rPr>
              <a:t>Welcome </a:t>
            </a:r>
            <a:r>
              <a:rPr lang="en-US" altLang="zh-TW" sz="5400" b="1" dirty="0">
                <a:ln w="6600">
                  <a:solidFill>
                    <a:schemeClr val="accent2"/>
                  </a:solidFill>
                  <a:prstDash val="solid"/>
                </a:ln>
                <a:solidFill>
                  <a:srgbClr val="FFFFFF"/>
                </a:solidFill>
                <a:effectLst>
                  <a:outerShdw dist="38100" dir="2700000" algn="tl" rotWithShape="0">
                    <a:schemeClr val="accent2"/>
                  </a:outerShdw>
                </a:effectLst>
              </a:rPr>
              <a:t>to </a:t>
            </a:r>
            <a:r>
              <a:rPr lang="en-US" altLang="zh-TW" sz="5400" b="1" dirty="0" smtClean="0">
                <a:ln w="6600">
                  <a:solidFill>
                    <a:schemeClr val="accent2"/>
                  </a:solidFill>
                  <a:prstDash val="solid"/>
                </a:ln>
                <a:solidFill>
                  <a:srgbClr val="FFFFFF"/>
                </a:solidFill>
                <a:effectLst>
                  <a:outerShdw dist="38100" dir="2700000" algn="tl" rotWithShape="0">
                    <a:schemeClr val="accent2"/>
                  </a:outerShdw>
                </a:effectLst>
              </a:rPr>
              <a:t>CGU</a:t>
            </a:r>
            <a:endParaRPr lang="zh-TW" alt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矩形 6"/>
          <p:cNvSpPr/>
          <p:nvPr/>
        </p:nvSpPr>
        <p:spPr>
          <a:xfrm>
            <a:off x="3991372" y="5373216"/>
            <a:ext cx="5049973" cy="923330"/>
          </a:xfrm>
          <a:prstGeom prst="rect">
            <a:avLst/>
          </a:prstGeom>
          <a:noFill/>
        </p:spPr>
        <p:txBody>
          <a:bodyPr wrap="none" lIns="91440" tIns="45720" rIns="91440" bIns="45720">
            <a:spAutoFit/>
          </a:bodyPr>
          <a:lstStyle/>
          <a:p>
            <a:pPr algn="ctr"/>
            <a:r>
              <a:rPr lang="en-US" altLang="zh-TW" sz="5400" b="1" dirty="0" smtClean="0">
                <a:ln w="12700">
                  <a:solidFill>
                    <a:schemeClr val="accent5"/>
                  </a:solidFill>
                  <a:prstDash val="solid"/>
                </a:ln>
                <a:pattFill prst="ltDnDiag">
                  <a:fgClr>
                    <a:schemeClr val="accent5">
                      <a:lumMod val="60000"/>
                      <a:lumOff val="40000"/>
                    </a:schemeClr>
                  </a:fgClr>
                  <a:bgClr>
                    <a:schemeClr val="bg1"/>
                  </a:bgClr>
                </a:pattFill>
              </a:rPr>
              <a:t>Welcome </a:t>
            </a:r>
            <a:r>
              <a:rPr lang="en-US" altLang="zh-TW" sz="5400" b="1" dirty="0">
                <a:ln w="12700">
                  <a:solidFill>
                    <a:schemeClr val="accent5"/>
                  </a:solidFill>
                  <a:prstDash val="solid"/>
                </a:ln>
                <a:pattFill prst="ltDnDiag">
                  <a:fgClr>
                    <a:schemeClr val="accent5">
                      <a:lumMod val="60000"/>
                      <a:lumOff val="40000"/>
                    </a:schemeClr>
                  </a:fgClr>
                  <a:bgClr>
                    <a:schemeClr val="bg1"/>
                  </a:bgClr>
                </a:pattFill>
              </a:rPr>
              <a:t>to </a:t>
            </a:r>
            <a:r>
              <a:rPr lang="en-US" altLang="zh-TW" sz="5400" b="1" dirty="0" smtClean="0">
                <a:ln w="12700">
                  <a:solidFill>
                    <a:schemeClr val="accent5"/>
                  </a:solidFill>
                  <a:prstDash val="solid"/>
                </a:ln>
                <a:pattFill prst="ltDnDiag">
                  <a:fgClr>
                    <a:schemeClr val="accent5">
                      <a:lumMod val="60000"/>
                      <a:lumOff val="40000"/>
                    </a:schemeClr>
                  </a:fgClr>
                  <a:bgClr>
                    <a:schemeClr val="bg1"/>
                  </a:bgClr>
                </a:pattFill>
              </a:rPr>
              <a:t>CGU</a:t>
            </a:r>
            <a:endParaRPr lang="zh-TW" altLang="en-US" sz="5400" b="1" dirty="0">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14044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zh-TW" altLang="en-US" dirty="0"/>
              <a:t>薪資 </a:t>
            </a:r>
            <a:r>
              <a:rPr lang="zh-TW" altLang="en-US" dirty="0">
                <a:solidFill>
                  <a:srgbClr val="C00000"/>
                </a:solidFill>
              </a:rPr>
              <a:t>核敘</a:t>
            </a:r>
            <a:r>
              <a:rPr lang="zh-TW" altLang="en-US" dirty="0" smtClean="0">
                <a:solidFill>
                  <a:srgbClr val="C00000"/>
                </a:solidFill>
              </a:rPr>
              <a:t>方式</a:t>
            </a:r>
            <a:r>
              <a:rPr lang="en-US" altLang="zh-TW" dirty="0" smtClean="0">
                <a:solidFill>
                  <a:srgbClr val="C00000"/>
                </a:solidFill>
              </a:rPr>
              <a:t>(</a:t>
            </a:r>
            <a:r>
              <a:rPr lang="zh-TW" altLang="en-US" dirty="0" smtClean="0">
                <a:solidFill>
                  <a:srgbClr val="C00000"/>
                </a:solidFill>
              </a:rPr>
              <a:t>二</a:t>
            </a:r>
            <a:r>
              <a:rPr lang="en-US" altLang="zh-TW" dirty="0" smtClean="0">
                <a:solidFill>
                  <a:srgbClr val="C00000"/>
                </a:solidFill>
              </a:rPr>
              <a:t>)</a:t>
            </a:r>
            <a:endParaRPr lang="en-US" altLang="zh-TW" dirty="0"/>
          </a:p>
        </p:txBody>
      </p:sp>
      <p:sp>
        <p:nvSpPr>
          <p:cNvPr id="9219" name="Rectangle 3"/>
          <p:cNvSpPr>
            <a:spLocks noGrp="1" noRot="1" noChangeArrowheads="1"/>
          </p:cNvSpPr>
          <p:nvPr>
            <p:ph idx="1"/>
          </p:nvPr>
        </p:nvSpPr>
        <p:spPr>
          <a:xfrm>
            <a:off x="246956" y="1412776"/>
            <a:ext cx="9289032" cy="5101007"/>
          </a:xfrm>
        </p:spPr>
        <p:txBody>
          <a:bodyPr>
            <a:normAutofit lnSpcReduction="10000"/>
          </a:bodyPr>
          <a:lstStyle/>
          <a:p>
            <a:pPr eaLnBrk="1" hangingPunct="1"/>
            <a:r>
              <a:rPr lang="zh-TW" altLang="en-US" dirty="0"/>
              <a:t>主管加給：</a:t>
            </a:r>
            <a:endParaRPr lang="en-US" altLang="zh-TW" dirty="0"/>
          </a:p>
          <a:p>
            <a:pPr marL="0" indent="0" eaLnBrk="1" hangingPunct="1">
              <a:buNone/>
            </a:pPr>
            <a:r>
              <a:rPr lang="en-US" altLang="zh-TW" dirty="0"/>
              <a:t>  </a:t>
            </a:r>
            <a:r>
              <a:rPr lang="zh-TW" altLang="en-US" dirty="0"/>
              <a:t>依所擔任學術行政主管之等級參照教育部頒訂標準核給。</a:t>
            </a:r>
          </a:p>
          <a:p>
            <a:pPr>
              <a:spcBef>
                <a:spcPts val="600"/>
              </a:spcBef>
            </a:pPr>
            <a:r>
              <a:rPr lang="zh-TW" altLang="en-US" dirty="0"/>
              <a:t>超授鐘點費：</a:t>
            </a:r>
            <a:r>
              <a:rPr lang="en-US" altLang="zh-TW" dirty="0"/>
              <a:t/>
            </a:r>
            <a:br>
              <a:rPr lang="en-US" altLang="zh-TW" dirty="0"/>
            </a:br>
            <a:r>
              <a:rPr lang="zh-TW" altLang="en-US" dirty="0"/>
              <a:t>依照教師</a:t>
            </a:r>
            <a:r>
              <a:rPr lang="zh-TW" altLang="en-US" b="1" dirty="0"/>
              <a:t>每週超過應授時數</a:t>
            </a:r>
            <a:r>
              <a:rPr lang="zh-TW" altLang="en-US" dirty="0"/>
              <a:t>之數額計給。本項由教務處</a:t>
            </a:r>
            <a:r>
              <a:rPr lang="en-US" altLang="zh-TW" dirty="0"/>
              <a:t/>
            </a:r>
            <a:br>
              <a:rPr lang="en-US" altLang="zh-TW" dirty="0"/>
            </a:br>
            <a:r>
              <a:rPr lang="zh-TW" altLang="en-US" dirty="0"/>
              <a:t>核算後，統一於</a:t>
            </a:r>
            <a:r>
              <a:rPr lang="zh-TW" altLang="en-US" b="1" dirty="0"/>
              <a:t>下學期平均</a:t>
            </a:r>
            <a:r>
              <a:rPr lang="zh-TW" altLang="en-US" dirty="0"/>
              <a:t>發放。</a:t>
            </a:r>
            <a:endParaRPr lang="en-US" altLang="zh-TW" dirty="0"/>
          </a:p>
          <a:p>
            <a:pPr eaLnBrk="1" hangingPunct="1"/>
            <a:endParaRPr lang="en-US" altLang="zh-TW" dirty="0"/>
          </a:p>
          <a:p>
            <a:pPr marL="0" indent="0" eaLnBrk="1" hangingPunct="1">
              <a:buNone/>
            </a:pPr>
            <a:r>
              <a:rPr lang="en-US" altLang="zh-TW" dirty="0"/>
              <a:t> </a:t>
            </a:r>
          </a:p>
          <a:p>
            <a:pPr marL="0" indent="0" eaLnBrk="1" hangingPunct="1">
              <a:buNone/>
            </a:pPr>
            <a:endParaRPr lang="en-US" altLang="zh-TW" dirty="0"/>
          </a:p>
          <a:p>
            <a:pPr marL="0" indent="0" eaLnBrk="1" hangingPunct="1">
              <a:buNone/>
            </a:pPr>
            <a:r>
              <a:rPr lang="zh-TW" altLang="en-US" sz="2000" dirty="0"/>
              <a:t>    每週應授課時數＝每週基本授課時數－每週可減授時數</a:t>
            </a:r>
            <a:endParaRPr lang="en-US" altLang="zh-TW" sz="2000" dirty="0"/>
          </a:p>
          <a:p>
            <a:pPr eaLnBrk="1" hangingPunct="1">
              <a:spcBef>
                <a:spcPts val="600"/>
              </a:spcBef>
            </a:pPr>
            <a:r>
              <a:rPr lang="zh-TW" altLang="en-US" dirty="0"/>
              <a:t>導師津貼：</a:t>
            </a:r>
            <a:r>
              <a:rPr lang="en-US" altLang="zh-TW" dirty="0"/>
              <a:t/>
            </a:r>
            <a:br>
              <a:rPr lang="en-US" altLang="zh-TW" dirty="0"/>
            </a:br>
            <a:r>
              <a:rPr lang="zh-TW" altLang="en-US" dirty="0"/>
              <a:t>凡擔任導師者依職級發給導師津貼。本項由學務處計發。</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4</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1685636261"/>
              </p:ext>
            </p:extLst>
          </p:nvPr>
        </p:nvGraphicFramePr>
        <p:xfrm>
          <a:off x="679004" y="3645024"/>
          <a:ext cx="7920880" cy="1097280"/>
        </p:xfrm>
        <a:graphic>
          <a:graphicData uri="http://schemas.openxmlformats.org/drawingml/2006/table">
            <a:tbl>
              <a:tblPr firstRow="1" bandRow="1">
                <a:tableStyleId>{912C8C85-51F0-491E-9774-3900AFEF0FD7}</a:tableStyleId>
              </a:tblPr>
              <a:tblGrid>
                <a:gridCol w="2160240">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2867342">
                  <a:extLst>
                    <a:ext uri="{9D8B030D-6E8A-4147-A177-3AD203B41FA5}">
                      <a16:colId xmlns:a16="http://schemas.microsoft.com/office/drawing/2014/main" xmlns="" val="20002"/>
                    </a:ext>
                  </a:extLst>
                </a:gridCol>
                <a:gridCol w="1597154">
                  <a:extLst>
                    <a:ext uri="{9D8B030D-6E8A-4147-A177-3AD203B41FA5}">
                      <a16:colId xmlns:a16="http://schemas.microsoft.com/office/drawing/2014/main" xmlns="" val="20003"/>
                    </a:ext>
                  </a:extLst>
                </a:gridCol>
              </a:tblGrid>
              <a:tr h="352641">
                <a:tc>
                  <a:txBody>
                    <a:bodyPr/>
                    <a:lstStyle/>
                    <a:p>
                      <a:pPr algn="ctr">
                        <a:spcAft>
                          <a:spcPts val="0"/>
                        </a:spcAft>
                      </a:pPr>
                      <a:r>
                        <a:rPr lang="zh-TW" altLang="en-US" sz="2400" u="none" kern="100" dirty="0">
                          <a:effectLst/>
                        </a:rPr>
                        <a:t>基本時數</a:t>
                      </a:r>
                      <a:r>
                        <a:rPr lang="zh-TW" sz="2400" u="none" kern="100" dirty="0">
                          <a:effectLst/>
                        </a:rPr>
                        <a:t>分類</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400" u="none" kern="100" dirty="0">
                          <a:effectLst/>
                        </a:rPr>
                        <a:t>教授</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400" u="none" kern="100" dirty="0">
                          <a:effectLst/>
                        </a:rPr>
                        <a:t>副教授</a:t>
                      </a:r>
                      <a:r>
                        <a:rPr lang="zh-TW" altLang="en-US" sz="2400" u="none" kern="100" dirty="0">
                          <a:effectLst/>
                        </a:rPr>
                        <a:t>及</a:t>
                      </a:r>
                      <a:r>
                        <a:rPr lang="zh-TW" sz="2400" u="none" kern="100" dirty="0">
                          <a:effectLst/>
                        </a:rPr>
                        <a:t>助理教授</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400" u="none" kern="100" dirty="0">
                          <a:effectLst/>
                        </a:rPr>
                        <a:t>講師</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63739">
                <a:tc>
                  <a:txBody>
                    <a:bodyPr/>
                    <a:lstStyle/>
                    <a:p>
                      <a:pPr algn="ctr">
                        <a:spcAft>
                          <a:spcPts val="0"/>
                        </a:spcAft>
                      </a:pPr>
                      <a:r>
                        <a:rPr lang="zh-TW" sz="2400" u="none" kern="100" dirty="0">
                          <a:effectLst/>
                        </a:rPr>
                        <a:t>研究型教師</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spcAft>
                          <a:spcPts val="0"/>
                        </a:spcAft>
                      </a:pPr>
                      <a:r>
                        <a:rPr lang="en-US" sz="2400" u="none" kern="100" dirty="0">
                          <a:effectLst/>
                        </a:rPr>
                        <a:t>8</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spcAft>
                          <a:spcPts val="0"/>
                        </a:spcAft>
                      </a:pPr>
                      <a:r>
                        <a:rPr lang="en-US" sz="2400" u="none" kern="100" dirty="0">
                          <a:effectLst/>
                        </a:rPr>
                        <a:t>9</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spcAft>
                          <a:spcPts val="0"/>
                        </a:spcAft>
                      </a:pPr>
                      <a:r>
                        <a:rPr lang="en-US" sz="2400" u="none" kern="100" dirty="0">
                          <a:effectLst/>
                        </a:rPr>
                        <a:t>10</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xmlns="" val="10001"/>
                  </a:ext>
                </a:extLst>
              </a:tr>
              <a:tr h="363739">
                <a:tc>
                  <a:txBody>
                    <a:bodyPr/>
                    <a:lstStyle/>
                    <a:p>
                      <a:pPr algn="ctr">
                        <a:spcAft>
                          <a:spcPts val="0"/>
                        </a:spcAft>
                      </a:pPr>
                      <a:r>
                        <a:rPr lang="zh-TW" sz="2400" u="none" kern="100" dirty="0">
                          <a:effectLst/>
                        </a:rPr>
                        <a:t>教學型教師</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spcAft>
                          <a:spcPts val="0"/>
                        </a:spcAft>
                      </a:pPr>
                      <a:r>
                        <a:rPr lang="en-US" sz="2400" u="none" kern="100" dirty="0">
                          <a:effectLst/>
                        </a:rPr>
                        <a:t>12</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spcAft>
                          <a:spcPts val="0"/>
                        </a:spcAft>
                      </a:pPr>
                      <a:r>
                        <a:rPr lang="en-US" sz="2400" u="none" kern="100" dirty="0">
                          <a:effectLst/>
                        </a:rPr>
                        <a:t>13</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spcAft>
                          <a:spcPts val="0"/>
                        </a:spcAft>
                      </a:pPr>
                      <a:r>
                        <a:rPr lang="en-US" sz="2400" u="none" kern="100" dirty="0">
                          <a:effectLst/>
                        </a:rPr>
                        <a:t>14</a:t>
                      </a:r>
                      <a:endParaRPr lang="zh-TW" sz="20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zh-TW" altLang="en-US" dirty="0"/>
              <a:t>薪資 </a:t>
            </a:r>
            <a:r>
              <a:rPr lang="zh-TW" altLang="en-US" dirty="0" smtClean="0">
                <a:solidFill>
                  <a:srgbClr val="C00000"/>
                </a:solidFill>
              </a:rPr>
              <a:t>項目說明</a:t>
            </a:r>
            <a:endParaRPr lang="zh-TW" altLang="en-US" dirty="0">
              <a:solidFill>
                <a:srgbClr val="C00000"/>
              </a:solidFill>
            </a:endParaRPr>
          </a:p>
        </p:txBody>
      </p:sp>
      <p:sp>
        <p:nvSpPr>
          <p:cNvPr id="7171" name="Rectangle 3"/>
          <p:cNvSpPr>
            <a:spLocks noGrp="1" noRot="1" noChangeArrowheads="1"/>
          </p:cNvSpPr>
          <p:nvPr>
            <p:ph idx="1"/>
          </p:nvPr>
        </p:nvSpPr>
        <p:spPr>
          <a:xfrm>
            <a:off x="318964" y="1418747"/>
            <a:ext cx="2747488" cy="3102884"/>
          </a:xfrm>
        </p:spPr>
        <p:txBody>
          <a:bodyPr>
            <a:normAutofit/>
          </a:bodyPr>
          <a:lstStyle/>
          <a:p>
            <a:pPr eaLnBrk="1" hangingPunct="1"/>
            <a:r>
              <a:rPr lang="zh-TW" altLang="en-US" sz="2800" dirty="0"/>
              <a:t>本薪</a:t>
            </a:r>
          </a:p>
          <a:p>
            <a:pPr eaLnBrk="1" hangingPunct="1"/>
            <a:r>
              <a:rPr lang="zh-TW" altLang="en-US" sz="2800" dirty="0"/>
              <a:t>學術研究費</a:t>
            </a:r>
          </a:p>
          <a:p>
            <a:pPr eaLnBrk="1" hangingPunct="1"/>
            <a:r>
              <a:rPr lang="zh-TW" altLang="en-US" sz="2800" dirty="0"/>
              <a:t>工作獎金</a:t>
            </a:r>
          </a:p>
          <a:p>
            <a:pPr eaLnBrk="1" hangingPunct="1"/>
            <a:r>
              <a:rPr lang="zh-TW" altLang="en-US" sz="2800" dirty="0"/>
              <a:t>主管加給</a:t>
            </a:r>
          </a:p>
          <a:p>
            <a:pPr eaLnBrk="1" hangingPunct="1"/>
            <a:r>
              <a:rPr lang="zh-TW" altLang="en-US" sz="2800" dirty="0"/>
              <a:t>超授鐘點費</a:t>
            </a:r>
          </a:p>
          <a:p>
            <a:pPr eaLnBrk="1" hangingPunct="1"/>
            <a:r>
              <a:rPr lang="zh-TW" altLang="en-US" sz="2800" dirty="0"/>
              <a:t>導師津貼</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5</a:t>
            </a:fld>
            <a:endParaRPr lang="en-US" altLang="zh-TW"/>
          </a:p>
        </p:txBody>
      </p:sp>
      <p:sp>
        <p:nvSpPr>
          <p:cNvPr id="2" name="文字方塊 1">
            <a:extLst>
              <a:ext uri="{FF2B5EF4-FFF2-40B4-BE49-F238E27FC236}">
                <a16:creationId xmlns:a16="http://schemas.microsoft.com/office/drawing/2014/main" xmlns="" id="{4A3A9D65-951C-414E-8B9F-24F72847611F}"/>
              </a:ext>
            </a:extLst>
          </p:cNvPr>
          <p:cNvSpPr txBox="1"/>
          <p:nvPr/>
        </p:nvSpPr>
        <p:spPr>
          <a:xfrm>
            <a:off x="10287000" y="2074783"/>
            <a:ext cx="3960440" cy="1354217"/>
          </a:xfrm>
          <a:prstGeom prst="rect">
            <a:avLst/>
          </a:prstGeom>
          <a:noFill/>
        </p:spPr>
        <p:txBody>
          <a:bodyPr wrap="square" rtlCol="0">
            <a:spAutoFit/>
          </a:bodyPr>
          <a:lstStyle/>
          <a:p>
            <a:pPr marL="285750" indent="-285750">
              <a:spcBef>
                <a:spcPts val="600"/>
              </a:spcBef>
              <a:buClr>
                <a:srgbClr val="0070C0"/>
              </a:buClr>
              <a:buFont typeface="Wingdings" panose="05000000000000000000" pitchFamily="2" charset="2"/>
              <a:buChar char="ü"/>
            </a:pPr>
            <a:r>
              <a:rPr lang="zh-TW" altLang="en-US" sz="2400" dirty="0"/>
              <a:t>績優教師彈性薪資</a:t>
            </a:r>
            <a:endParaRPr lang="en-US" altLang="zh-TW" sz="2400" dirty="0"/>
          </a:p>
          <a:p>
            <a:pPr marL="285750" indent="-285750">
              <a:spcBef>
                <a:spcPts val="600"/>
              </a:spcBef>
              <a:buClr>
                <a:srgbClr val="0070C0"/>
              </a:buClr>
              <a:buFont typeface="Wingdings" panose="05000000000000000000" pitchFamily="2" charset="2"/>
              <a:buChar char="ü"/>
            </a:pPr>
            <a:r>
              <a:rPr lang="zh-TW" altLang="en-US" sz="2400" dirty="0"/>
              <a:t>長庚醫院研究獎勵金</a:t>
            </a:r>
            <a:endParaRPr lang="en-US" altLang="zh-TW" sz="2400" dirty="0"/>
          </a:p>
          <a:p>
            <a:pPr marL="285750" indent="-285750">
              <a:spcBef>
                <a:spcPts val="600"/>
              </a:spcBef>
              <a:buClr>
                <a:srgbClr val="0070C0"/>
              </a:buClr>
              <a:buFont typeface="Wingdings" panose="05000000000000000000" pitchFamily="2" charset="2"/>
              <a:buChar char="ü"/>
            </a:pPr>
            <a:r>
              <a:rPr lang="zh-TW" altLang="en-US" sz="2400" dirty="0"/>
              <a:t>國科會研究獎勵金</a:t>
            </a:r>
          </a:p>
        </p:txBody>
      </p:sp>
      <p:sp>
        <p:nvSpPr>
          <p:cNvPr id="6" name="Rectangle 3">
            <a:extLst>
              <a:ext uri="{FF2B5EF4-FFF2-40B4-BE49-F238E27FC236}">
                <a16:creationId xmlns:a16="http://schemas.microsoft.com/office/drawing/2014/main" xmlns="" id="{714BF1E7-6705-4576-9C32-B9F7C58D3B2A}"/>
              </a:ext>
            </a:extLst>
          </p:cNvPr>
          <p:cNvSpPr txBox="1">
            <a:spLocks noRot="1" noChangeArrowheads="1"/>
          </p:cNvSpPr>
          <p:nvPr/>
        </p:nvSpPr>
        <p:spPr>
          <a:xfrm>
            <a:off x="74761" y="4504206"/>
            <a:ext cx="6782392" cy="2084114"/>
          </a:xfrm>
          <a:prstGeom prst="rect">
            <a:avLst/>
          </a:prstGeom>
        </p:spPr>
        <p:txBody>
          <a:bodyPr vert="horz" lIns="91440" tIns="45720" rIns="91440" bIns="45720" rtlCol="0">
            <a:normAutofit lnSpcReduction="10000"/>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pPr marL="0" indent="0">
              <a:spcBef>
                <a:spcPts val="600"/>
              </a:spcBef>
              <a:spcAft>
                <a:spcPts val="1200"/>
              </a:spcAft>
              <a:buClr>
                <a:schemeClr val="accent6">
                  <a:lumMod val="75000"/>
                </a:schemeClr>
              </a:buClr>
              <a:buNone/>
            </a:pPr>
            <a:r>
              <a:rPr lang="en-US" altLang="zh-TW" b="1" dirty="0" smtClean="0">
                <a:solidFill>
                  <a:srgbClr val="7030A0"/>
                </a:solidFill>
                <a:latin typeface="新細明體" panose="02020500000000000000" pitchFamily="18" charset="-120"/>
                <a:ea typeface="新細明體" panose="02020500000000000000" pitchFamily="18" charset="-120"/>
              </a:rPr>
              <a:t>※</a:t>
            </a:r>
            <a:r>
              <a:rPr lang="zh-TW" altLang="en-US" b="1" dirty="0" smtClean="0">
                <a:solidFill>
                  <a:srgbClr val="7030A0"/>
                </a:solidFill>
              </a:rPr>
              <a:t>每月薪資於</a:t>
            </a:r>
            <a:r>
              <a:rPr lang="zh-TW" altLang="en-US" b="1" dirty="0">
                <a:solidFill>
                  <a:srgbClr val="7030A0"/>
                </a:solidFill>
              </a:rPr>
              <a:t>次月五日核發</a:t>
            </a:r>
            <a:r>
              <a:rPr lang="zh-TW" altLang="en-US" dirty="0"/>
              <a:t>，薪資明</a:t>
            </a:r>
            <a:r>
              <a:rPr lang="zh-TW" altLang="en-US" dirty="0" smtClean="0"/>
              <a:t>細</a:t>
            </a:r>
            <a:r>
              <a:rPr lang="en-US" altLang="zh-TW" dirty="0" smtClean="0"/>
              <a:t/>
            </a:r>
            <a:br>
              <a:rPr lang="en-US" altLang="zh-TW" dirty="0" smtClean="0"/>
            </a:br>
            <a:r>
              <a:rPr lang="en-US" altLang="zh-TW" dirty="0" smtClean="0"/>
              <a:t>  </a:t>
            </a:r>
            <a:r>
              <a:rPr lang="zh-TW" altLang="en-US" dirty="0" smtClean="0"/>
              <a:t>可</a:t>
            </a:r>
            <a:r>
              <a:rPr lang="zh-TW" altLang="en-US" dirty="0"/>
              <a:t>上網查詢</a:t>
            </a:r>
            <a:r>
              <a:rPr lang="en-US" altLang="zh-TW" dirty="0"/>
              <a:t>(</a:t>
            </a:r>
            <a:r>
              <a:rPr lang="zh-TW" altLang="en-US" dirty="0"/>
              <a:t>限校內網域</a:t>
            </a:r>
            <a:r>
              <a:rPr lang="en-US" altLang="zh-TW" dirty="0"/>
              <a:t>)</a:t>
            </a:r>
            <a:r>
              <a:rPr lang="zh-TW" altLang="en-US" dirty="0"/>
              <a:t>。</a:t>
            </a:r>
            <a:r>
              <a:rPr lang="en-US" altLang="zh-TW" dirty="0"/>
              <a:t/>
            </a:r>
            <a:br>
              <a:rPr lang="en-US" altLang="zh-TW" dirty="0"/>
            </a:br>
            <a:r>
              <a:rPr lang="en-US" altLang="zh-TW" b="1" dirty="0">
                <a:solidFill>
                  <a:srgbClr val="7030A0"/>
                </a:solidFill>
                <a:latin typeface="新細明體" panose="02020500000000000000" pitchFamily="18" charset="-120"/>
                <a:ea typeface="新細明體" panose="02020500000000000000" pitchFamily="18" charset="-120"/>
              </a:rPr>
              <a:t>※</a:t>
            </a:r>
            <a:r>
              <a:rPr lang="zh-TW" altLang="en-US" dirty="0" smtClean="0"/>
              <a:t>查詢</a:t>
            </a:r>
            <a:r>
              <a:rPr lang="zh-TW" altLang="en-US" dirty="0"/>
              <a:t>路徑：人事室首頁</a:t>
            </a:r>
            <a:r>
              <a:rPr lang="en-US" altLang="zh-TW" dirty="0"/>
              <a:t>(</a:t>
            </a:r>
            <a:r>
              <a:rPr lang="zh-TW" altLang="en-US" dirty="0"/>
              <a:t>下方</a:t>
            </a:r>
            <a:r>
              <a:rPr lang="en-US" altLang="zh-TW" dirty="0"/>
              <a:t>)</a:t>
            </a:r>
            <a:r>
              <a:rPr lang="zh-TW" altLang="en-US" sz="2800" dirty="0" smtClean="0">
                <a:solidFill>
                  <a:srgbClr val="0000FF"/>
                </a:solidFill>
              </a:rPr>
              <a:t>→</a:t>
            </a:r>
            <a:r>
              <a:rPr lang="zh-TW" altLang="en-US" dirty="0" smtClean="0"/>
              <a:t>查詢</a:t>
            </a:r>
            <a:r>
              <a:rPr lang="en-US" altLang="zh-TW" dirty="0" smtClean="0"/>
              <a:t>/Q&amp;A</a:t>
            </a:r>
            <a:br>
              <a:rPr lang="en-US" altLang="zh-TW" dirty="0" smtClean="0"/>
            </a:br>
            <a:r>
              <a:rPr lang="en-US" altLang="zh-TW" dirty="0" smtClean="0"/>
              <a:t>   </a:t>
            </a:r>
            <a:r>
              <a:rPr lang="zh-TW" altLang="en-US" sz="2400" dirty="0" smtClean="0">
                <a:solidFill>
                  <a:srgbClr val="0000FF"/>
                </a:solidFill>
              </a:rPr>
              <a:t>→</a:t>
            </a:r>
            <a:r>
              <a:rPr lang="zh-TW" altLang="en-US" dirty="0"/>
              <a:t>薪資查詢 </a:t>
            </a:r>
            <a:r>
              <a:rPr lang="en-US" altLang="zh-TW" dirty="0"/>
              <a:t>(</a:t>
            </a:r>
            <a:r>
              <a:rPr lang="zh-TW" altLang="en-US" dirty="0"/>
              <a:t>首次使用需先申請密碼</a:t>
            </a:r>
            <a:r>
              <a:rPr lang="zh-TW" altLang="en-US" dirty="0" smtClean="0"/>
              <a:t>，</a:t>
            </a:r>
            <a:r>
              <a:rPr lang="en-US" altLang="zh-TW" dirty="0" smtClean="0"/>
              <a:t/>
            </a:r>
            <a:br>
              <a:rPr lang="en-US" altLang="zh-TW" dirty="0" smtClean="0"/>
            </a:br>
            <a:r>
              <a:rPr lang="en-US" altLang="zh-TW" dirty="0" smtClean="0"/>
              <a:t>   </a:t>
            </a:r>
            <a:r>
              <a:rPr lang="zh-TW" altLang="en-US" dirty="0" smtClean="0"/>
              <a:t>申請</a:t>
            </a:r>
            <a:r>
              <a:rPr lang="zh-TW" altLang="en-US" dirty="0"/>
              <a:t>時機為第一次薪資核發之後</a:t>
            </a:r>
            <a:r>
              <a:rPr lang="en-US" altLang="zh-TW" dirty="0"/>
              <a:t>)</a:t>
            </a:r>
          </a:p>
        </p:txBody>
      </p:sp>
      <p:pic>
        <p:nvPicPr>
          <p:cNvPr id="5" name="圖片 4">
            <a:extLst>
              <a:ext uri="{FF2B5EF4-FFF2-40B4-BE49-F238E27FC236}">
                <a16:creationId xmlns:a16="http://schemas.microsoft.com/office/drawing/2014/main" xmlns="" id="{D8FA2A83-0691-4E1D-B2D3-BAA31432AF1E}"/>
              </a:ext>
            </a:extLst>
          </p:cNvPr>
          <p:cNvPicPr>
            <a:picLocks noChangeAspect="1"/>
          </p:cNvPicPr>
          <p:nvPr/>
        </p:nvPicPr>
        <p:blipFill>
          <a:blip r:embed="rId3"/>
          <a:stretch>
            <a:fillRect/>
          </a:stretch>
        </p:blipFill>
        <p:spPr>
          <a:xfrm>
            <a:off x="6857153" y="4167096"/>
            <a:ext cx="3267396" cy="2421224"/>
          </a:xfrm>
          <a:prstGeom prst="rect">
            <a:avLst/>
          </a:prstGeom>
          <a:ln w="19050">
            <a:solidFill>
              <a:srgbClr val="000308"/>
            </a:solidFill>
          </a:ln>
        </p:spPr>
      </p:pic>
      <p:sp>
        <p:nvSpPr>
          <p:cNvPr id="9" name="Rectangle 3">
            <a:extLst>
              <a:ext uri="{FF2B5EF4-FFF2-40B4-BE49-F238E27FC236}">
                <a16:creationId xmlns:a16="http://schemas.microsoft.com/office/drawing/2014/main" xmlns="" id="{A6B0AAA5-AAF6-448D-B426-841BFF1B578B}"/>
              </a:ext>
            </a:extLst>
          </p:cNvPr>
          <p:cNvSpPr txBox="1">
            <a:spLocks noRot="1" noChangeArrowheads="1"/>
          </p:cNvSpPr>
          <p:nvPr/>
        </p:nvSpPr>
        <p:spPr>
          <a:xfrm>
            <a:off x="2912697" y="1418747"/>
            <a:ext cx="6624736" cy="3384376"/>
          </a:xfrm>
          <a:prstGeom prst="rect">
            <a:avLst/>
          </a:prstGeom>
        </p:spPr>
        <p:txBody>
          <a:bodyPr vert="horz" lIns="91440" tIns="45720" rIns="91440" bIns="45720" rtlCol="0">
            <a:normAutofit/>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r>
              <a:rPr lang="zh-TW" altLang="en-US" sz="2800" dirty="0"/>
              <a:t>特殊津貼 </a:t>
            </a:r>
            <a:r>
              <a:rPr lang="zh-TW" altLang="en-US" sz="2800" dirty="0">
                <a:solidFill>
                  <a:srgbClr val="0000FF"/>
                </a:solidFill>
              </a:rPr>
              <a:t>→長庚醫院研究獎勵金</a:t>
            </a:r>
            <a:endParaRPr lang="en-US" altLang="zh-TW" sz="2800" dirty="0">
              <a:solidFill>
                <a:srgbClr val="0000FF"/>
              </a:solidFill>
            </a:endParaRPr>
          </a:p>
          <a:p>
            <a:r>
              <a:rPr lang="zh-TW" altLang="en-US" sz="2800" dirty="0"/>
              <a:t>研究津貼</a:t>
            </a:r>
            <a:r>
              <a:rPr lang="en-US" altLang="zh-TW" sz="2800" dirty="0"/>
              <a:t>(</a:t>
            </a:r>
            <a:r>
              <a:rPr lang="zh-TW" altLang="en-US" sz="2800" dirty="0"/>
              <a:t>院外負擔</a:t>
            </a:r>
            <a:r>
              <a:rPr lang="en-US" altLang="zh-TW" sz="2800" dirty="0" smtClean="0"/>
              <a:t>)</a:t>
            </a:r>
            <a:r>
              <a:rPr lang="zh-TW" altLang="en-US" sz="2800" dirty="0" smtClean="0">
                <a:solidFill>
                  <a:srgbClr val="0000FF"/>
                </a:solidFill>
              </a:rPr>
              <a:t>→</a:t>
            </a:r>
            <a:r>
              <a:rPr lang="zh-TW" altLang="en-US" sz="2800" dirty="0">
                <a:solidFill>
                  <a:srgbClr val="0000FF"/>
                </a:solidFill>
              </a:rPr>
              <a:t>計劃主持人</a:t>
            </a:r>
            <a:r>
              <a:rPr lang="zh-TW" altLang="en-US" sz="2800" dirty="0" smtClean="0">
                <a:solidFill>
                  <a:srgbClr val="0000FF"/>
                </a:solidFill>
              </a:rPr>
              <a:t>費等</a:t>
            </a:r>
            <a:endParaRPr lang="en-US" altLang="zh-TW" sz="2800" dirty="0">
              <a:solidFill>
                <a:srgbClr val="0000FF"/>
              </a:solidFill>
            </a:endParaRPr>
          </a:p>
          <a:p>
            <a:r>
              <a:rPr lang="zh-TW" altLang="en-US" sz="2800" dirty="0"/>
              <a:t>其它津貼 </a:t>
            </a:r>
            <a:r>
              <a:rPr lang="zh-TW" altLang="en-US" sz="2800" dirty="0">
                <a:solidFill>
                  <a:srgbClr val="0000FF"/>
                </a:solidFill>
              </a:rPr>
              <a:t>→國科會研究獎勵金、  </a:t>
            </a:r>
            <a:r>
              <a:rPr lang="en-US" altLang="zh-TW" sz="2800" dirty="0">
                <a:solidFill>
                  <a:srgbClr val="0000FF"/>
                </a:solidFill>
              </a:rPr>
              <a:t/>
            </a:r>
            <a:br>
              <a:rPr lang="en-US" altLang="zh-TW" sz="2800" dirty="0">
                <a:solidFill>
                  <a:srgbClr val="0000FF"/>
                </a:solidFill>
              </a:rPr>
            </a:br>
            <a:r>
              <a:rPr lang="en-US" altLang="zh-TW" sz="2800" dirty="0">
                <a:solidFill>
                  <a:srgbClr val="0000FF"/>
                </a:solidFill>
              </a:rPr>
              <a:t>           </a:t>
            </a:r>
            <a:r>
              <a:rPr lang="zh-TW" altLang="en-US" sz="2800" dirty="0" smtClean="0">
                <a:solidFill>
                  <a:srgbClr val="0000FF"/>
                </a:solidFill>
              </a:rPr>
              <a:t>績</a:t>
            </a:r>
            <a:r>
              <a:rPr lang="zh-TW" altLang="en-US" sz="2800" dirty="0">
                <a:solidFill>
                  <a:srgbClr val="0000FF"/>
                </a:solidFill>
              </a:rPr>
              <a:t>優教師彈薪等</a:t>
            </a:r>
            <a:endParaRPr lang="en-US" altLang="zh-TW" sz="2800" dirty="0">
              <a:solidFill>
                <a:srgbClr val="0000FF"/>
              </a:solidFill>
            </a:endParaRPr>
          </a:p>
          <a:p>
            <a:r>
              <a:rPr lang="zh-TW" altLang="en-US" sz="2800" dirty="0"/>
              <a:t>補發 </a:t>
            </a:r>
            <a:r>
              <a:rPr lang="en-US" altLang="zh-TW" sz="2800" dirty="0">
                <a:solidFill>
                  <a:srgbClr val="0000FF"/>
                </a:solidFill>
              </a:rPr>
              <a:t>(</a:t>
            </a:r>
            <a:r>
              <a:rPr lang="zh-TW" altLang="en-US" sz="2800" dirty="0">
                <a:solidFill>
                  <a:srgbClr val="0000FF"/>
                </a:solidFill>
              </a:rPr>
              <a:t>非當月薪資項目</a:t>
            </a:r>
            <a:r>
              <a:rPr lang="en-US" altLang="zh-TW" sz="2800" dirty="0">
                <a:solidFill>
                  <a:srgbClr val="0000FF"/>
                </a:solidFill>
              </a:rPr>
              <a:t>)</a:t>
            </a:r>
            <a:endParaRPr lang="zh-TW" altLang="en-US" sz="2800"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zh-TW" altLang="en-US" dirty="0"/>
              <a:t>薪資 </a:t>
            </a:r>
            <a:r>
              <a:rPr lang="zh-TW" altLang="en-US" dirty="0">
                <a:solidFill>
                  <a:srgbClr val="C00000"/>
                </a:solidFill>
              </a:rPr>
              <a:t>年終獎金發放</a:t>
            </a:r>
          </a:p>
        </p:txBody>
      </p:sp>
      <p:sp>
        <p:nvSpPr>
          <p:cNvPr id="11267" name="Rectangle 3"/>
          <p:cNvSpPr>
            <a:spLocks noGrp="1" noRot="1" noChangeArrowheads="1"/>
          </p:cNvSpPr>
          <p:nvPr>
            <p:ph idx="1"/>
          </p:nvPr>
        </p:nvSpPr>
        <p:spPr>
          <a:xfrm>
            <a:off x="174948" y="1484784"/>
            <a:ext cx="9001000" cy="4114800"/>
          </a:xfrm>
        </p:spPr>
        <p:txBody>
          <a:bodyPr>
            <a:normAutofit/>
          </a:bodyPr>
          <a:lstStyle/>
          <a:p>
            <a:pPr eaLnBrk="1" hangingPunct="1">
              <a:spcBef>
                <a:spcPts val="600"/>
              </a:spcBef>
            </a:pPr>
            <a:r>
              <a:rPr lang="zh-TW" altLang="en-US" sz="3200" dirty="0"/>
              <a:t>發放日期：</a:t>
            </a:r>
            <a:endParaRPr lang="en-US" altLang="zh-TW" sz="3200" dirty="0"/>
          </a:p>
          <a:p>
            <a:pPr marL="0" indent="0" eaLnBrk="1" hangingPunct="1">
              <a:spcBef>
                <a:spcPts val="600"/>
              </a:spcBef>
              <a:buNone/>
            </a:pPr>
            <a:r>
              <a:rPr lang="zh-TW" altLang="en-US" sz="2800" dirty="0"/>
              <a:t>  每年</a:t>
            </a:r>
            <a:r>
              <a:rPr lang="en-US" altLang="zh-TW" sz="2800" dirty="0"/>
              <a:t>1</a:t>
            </a:r>
            <a:r>
              <a:rPr lang="zh-TW" altLang="en-US" sz="2800" dirty="0"/>
              <a:t>月</a:t>
            </a:r>
            <a:r>
              <a:rPr lang="en-US" altLang="zh-TW" sz="2800" dirty="0"/>
              <a:t>20</a:t>
            </a:r>
            <a:r>
              <a:rPr lang="zh-TW" altLang="en-US" sz="2800" dirty="0"/>
              <a:t>日，若該日距春節超過</a:t>
            </a:r>
            <a:r>
              <a:rPr lang="en-US" altLang="zh-TW" sz="2800" dirty="0"/>
              <a:t>15</a:t>
            </a:r>
            <a:r>
              <a:rPr lang="zh-TW" altLang="en-US" sz="2800" dirty="0"/>
              <a:t>日以上時以農曆</a:t>
            </a:r>
            <a:r>
              <a:rPr lang="en-US" altLang="zh-TW" sz="2800" dirty="0"/>
              <a:t/>
            </a:r>
            <a:br>
              <a:rPr lang="en-US" altLang="zh-TW" sz="2800" dirty="0"/>
            </a:br>
            <a:r>
              <a:rPr lang="en-US" altLang="zh-TW" sz="2800" dirty="0"/>
              <a:t>  </a:t>
            </a:r>
            <a:r>
              <a:rPr lang="zh-TW" altLang="en-US" sz="2800" dirty="0"/>
              <a:t>春節前</a:t>
            </a:r>
            <a:r>
              <a:rPr lang="en-US" altLang="zh-TW" sz="2800" dirty="0"/>
              <a:t>15</a:t>
            </a:r>
            <a:r>
              <a:rPr lang="zh-TW" altLang="en-US" sz="2800" dirty="0"/>
              <a:t>日為發放日。</a:t>
            </a:r>
          </a:p>
          <a:p>
            <a:pPr algn="just" eaLnBrk="1" hangingPunct="1">
              <a:spcBef>
                <a:spcPts val="600"/>
              </a:spcBef>
            </a:pPr>
            <a:r>
              <a:rPr lang="zh-TW" altLang="en-US" sz="3200" dirty="0"/>
              <a:t>發放資格：</a:t>
            </a:r>
            <a:r>
              <a:rPr lang="zh-TW" altLang="en-US" sz="2800" dirty="0"/>
              <a:t>發放日仍在職者始發給。</a:t>
            </a:r>
          </a:p>
          <a:p>
            <a:pPr eaLnBrk="1" hangingPunct="1">
              <a:spcBef>
                <a:spcPts val="600"/>
              </a:spcBef>
            </a:pPr>
            <a:r>
              <a:rPr lang="zh-TW" altLang="en-US" sz="3200" dirty="0"/>
              <a:t>發放標準：</a:t>
            </a:r>
            <a:endParaRPr lang="en-US" altLang="zh-TW" sz="3200" dirty="0"/>
          </a:p>
          <a:p>
            <a:pPr marL="0" indent="0" eaLnBrk="1" hangingPunct="1">
              <a:spcBef>
                <a:spcPts val="600"/>
              </a:spcBef>
              <a:buNone/>
            </a:pPr>
            <a:r>
              <a:rPr lang="en-US" altLang="zh-TW" sz="2800" dirty="0"/>
              <a:t>  </a:t>
            </a:r>
            <a:r>
              <a:rPr lang="zh-TW" altLang="en-US" sz="2800" dirty="0"/>
              <a:t>教師比照公立學校以</a:t>
            </a:r>
            <a:r>
              <a:rPr lang="en-US" altLang="zh-TW" sz="2800" b="1" dirty="0">
                <a:solidFill>
                  <a:srgbClr val="0000FF"/>
                </a:solidFill>
              </a:rPr>
              <a:t>1.5</a:t>
            </a:r>
            <a:r>
              <a:rPr lang="zh-TW" altLang="en-US" sz="2800" dirty="0">
                <a:solidFill>
                  <a:srgbClr val="0000FF"/>
                </a:solidFill>
              </a:rPr>
              <a:t>個月</a:t>
            </a:r>
            <a:r>
              <a:rPr lang="zh-TW" altLang="en-US" sz="2800" dirty="0"/>
              <a:t>之月薪額</a:t>
            </a:r>
            <a:r>
              <a:rPr lang="zh-TW" altLang="en-US" sz="2800" dirty="0">
                <a:solidFill>
                  <a:srgbClr val="0000FF"/>
                </a:solidFill>
              </a:rPr>
              <a:t>（含本薪</a:t>
            </a:r>
            <a:r>
              <a:rPr lang="en-US" altLang="zh-TW" sz="2800" dirty="0">
                <a:solidFill>
                  <a:srgbClr val="0000FF"/>
                </a:solidFill>
              </a:rPr>
              <a:t>+</a:t>
            </a:r>
            <a:r>
              <a:rPr lang="zh-TW" altLang="en-US" sz="2800" dirty="0">
                <a:solidFill>
                  <a:srgbClr val="0000FF"/>
                </a:solidFill>
              </a:rPr>
              <a:t>學術</a:t>
            </a:r>
            <a:r>
              <a:rPr lang="en-US" altLang="zh-TW" sz="2800" dirty="0">
                <a:solidFill>
                  <a:srgbClr val="0000FF"/>
                </a:solidFill>
              </a:rPr>
              <a:t/>
            </a:r>
            <a:br>
              <a:rPr lang="en-US" altLang="zh-TW" sz="2800" dirty="0">
                <a:solidFill>
                  <a:srgbClr val="0000FF"/>
                </a:solidFill>
              </a:rPr>
            </a:br>
            <a:r>
              <a:rPr lang="en-US" altLang="zh-TW" sz="2800" dirty="0">
                <a:solidFill>
                  <a:srgbClr val="0000FF"/>
                </a:solidFill>
              </a:rPr>
              <a:t>  </a:t>
            </a:r>
            <a:r>
              <a:rPr lang="zh-TW" altLang="en-US" sz="2800" dirty="0">
                <a:solidFill>
                  <a:srgbClr val="0000FF"/>
                </a:solidFill>
              </a:rPr>
              <a:t>研究費</a:t>
            </a:r>
            <a:r>
              <a:rPr lang="en-US" altLang="zh-TW" sz="2800" dirty="0">
                <a:solidFill>
                  <a:srgbClr val="0000FF"/>
                </a:solidFill>
              </a:rPr>
              <a:t>+</a:t>
            </a:r>
            <a:r>
              <a:rPr lang="zh-TW" altLang="en-US" sz="2800" dirty="0">
                <a:solidFill>
                  <a:srgbClr val="0000FF"/>
                </a:solidFill>
              </a:rPr>
              <a:t>主管加給）</a:t>
            </a:r>
            <a:r>
              <a:rPr lang="zh-TW" altLang="en-US" sz="2800" dirty="0"/>
              <a:t>核計。 </a:t>
            </a:r>
          </a:p>
          <a:p>
            <a:pPr eaLnBrk="1" hangingPunct="1"/>
            <a:endParaRPr lang="en-US" altLang="zh-TW"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6</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74948" y="-246856"/>
            <a:ext cx="8743950" cy="1371600"/>
          </a:xfrm>
        </p:spPr>
        <p:txBody>
          <a:bodyPr/>
          <a:lstStyle/>
          <a:p>
            <a:pPr eaLnBrk="1" hangingPunct="1"/>
            <a:r>
              <a:rPr lang="zh-TW" altLang="en-US" dirty="0"/>
              <a:t>教師工作獎金</a:t>
            </a:r>
            <a:endParaRPr lang="en-US" altLang="zh-TW" dirty="0"/>
          </a:p>
        </p:txBody>
      </p:sp>
      <p:sp>
        <p:nvSpPr>
          <p:cNvPr id="22531" name="Rectangle 3"/>
          <p:cNvSpPr>
            <a:spLocks noGrp="1" noRot="1" noChangeArrowheads="1"/>
          </p:cNvSpPr>
          <p:nvPr>
            <p:ph idx="1"/>
          </p:nvPr>
        </p:nvSpPr>
        <p:spPr>
          <a:xfrm>
            <a:off x="318964" y="1340768"/>
            <a:ext cx="9001000" cy="5429200"/>
          </a:xfrm>
        </p:spPr>
        <p:txBody>
          <a:bodyPr>
            <a:normAutofit fontScale="92500"/>
          </a:bodyPr>
          <a:lstStyle/>
          <a:p>
            <a:pPr>
              <a:spcBef>
                <a:spcPts val="600"/>
              </a:spcBef>
              <a:spcAft>
                <a:spcPts val="1200"/>
              </a:spcAft>
            </a:pPr>
            <a:r>
              <a:rPr lang="zh-TW" altLang="en-US" sz="2800" b="1" dirty="0"/>
              <a:t>工作獎金評核</a:t>
            </a:r>
            <a:r>
              <a:rPr lang="zh-TW" altLang="en-US" sz="2800" dirty="0"/>
              <a:t>：</a:t>
            </a:r>
            <a:r>
              <a:rPr lang="en-US" altLang="zh-TW" sz="2800" dirty="0"/>
              <a:t/>
            </a:r>
            <a:br>
              <a:rPr lang="en-US" altLang="zh-TW" sz="2800" dirty="0"/>
            </a:br>
            <a:r>
              <a:rPr lang="zh-TW" altLang="en-US" sz="2800" dirty="0"/>
              <a:t>每年七月進行全校教師工作獎金評核，依教師前一學年度工作表現與貢獻，評核計發下一學年度每月工作獎金。</a:t>
            </a:r>
            <a:endParaRPr lang="en-US" altLang="zh-TW" sz="2800" dirty="0"/>
          </a:p>
          <a:p>
            <a:pPr>
              <a:spcBef>
                <a:spcPts val="600"/>
              </a:spcBef>
              <a:spcAft>
                <a:spcPts val="1200"/>
              </a:spcAft>
            </a:pPr>
            <a:r>
              <a:rPr lang="zh-TW" altLang="en-US" sz="2800" b="1" dirty="0"/>
              <a:t>評核項目：</a:t>
            </a:r>
            <a:r>
              <a:rPr lang="zh-TW" altLang="en-US" sz="2800" dirty="0"/>
              <a:t>為教學、研究、行政服務及實務參與等四項。</a:t>
            </a:r>
            <a:endParaRPr lang="en-US" altLang="zh-TW" sz="2800" dirty="0"/>
          </a:p>
          <a:p>
            <a:pPr>
              <a:spcBef>
                <a:spcPts val="600"/>
              </a:spcBef>
              <a:spcAft>
                <a:spcPts val="1200"/>
              </a:spcAft>
            </a:pPr>
            <a:r>
              <a:rPr lang="zh-TW" altLang="en-US" sz="2800" b="1" dirty="0"/>
              <a:t>評核期間：</a:t>
            </a:r>
            <a:r>
              <a:rPr lang="zh-TW" altLang="en-US" sz="2800" dirty="0"/>
              <a:t>上一學年度（即上年度八月起至本年度七月止）之資料為準。</a:t>
            </a:r>
          </a:p>
          <a:p>
            <a:pPr>
              <a:spcBef>
                <a:spcPts val="600"/>
              </a:spcBef>
              <a:spcAft>
                <a:spcPts val="1200"/>
              </a:spcAft>
            </a:pPr>
            <a:r>
              <a:rPr lang="zh-TW" altLang="en-US" sz="2800" b="1" dirty="0"/>
              <a:t>評核結果：</a:t>
            </a:r>
            <a:r>
              <a:rPr lang="zh-TW" altLang="en-US" sz="2800" dirty="0"/>
              <a:t>依總積分核給點數，並依預算計算當年每點核給之金額，計算出各人之工作獎金。 </a:t>
            </a:r>
            <a:endParaRPr lang="en-US" altLang="zh-TW" sz="2800" dirty="0"/>
          </a:p>
          <a:p>
            <a:pPr>
              <a:spcBef>
                <a:spcPts val="600"/>
              </a:spcBef>
              <a:spcAft>
                <a:spcPts val="1200"/>
              </a:spcAft>
            </a:pPr>
            <a:r>
              <a:rPr lang="zh-TW" altLang="en-US" sz="2800" b="1" dirty="0"/>
              <a:t>相關規定：</a:t>
            </a:r>
            <a:r>
              <a:rPr lang="zh-TW" altLang="en-US" sz="2800" dirty="0"/>
              <a:t>請參閱 </a:t>
            </a:r>
            <a:r>
              <a:rPr lang="zh-TW" altLang="en-US" sz="2800" u="sng" dirty="0">
                <a:solidFill>
                  <a:srgbClr val="0000FF"/>
                </a:solidFill>
                <a:hlinkClick r:id="rId3">
                  <a:extLst>
                    <a:ext uri="{A12FA001-AC4F-418D-AE19-62706E023703}">
                      <ahyp:hlinkClr xmlns:ahyp="http://schemas.microsoft.com/office/drawing/2018/hyperlinkcolor" xmlns="" val="tx"/>
                    </a:ext>
                  </a:extLst>
                </a:hlinkClick>
              </a:rPr>
              <a:t>教師工作獎金核發辦法</a:t>
            </a:r>
            <a:r>
              <a:rPr lang="zh-TW" altLang="en-US" sz="2800" dirty="0">
                <a:solidFill>
                  <a:srgbClr val="0000FF"/>
                </a:solidFill>
              </a:rPr>
              <a:t>、</a:t>
            </a:r>
            <a:r>
              <a:rPr lang="zh-TW" altLang="en-US" sz="2800" dirty="0">
                <a:solidFill>
                  <a:srgbClr val="0000FF"/>
                </a:solidFill>
                <a:hlinkClick r:id="rId4">
                  <a:extLst>
                    <a:ext uri="{A12FA001-AC4F-418D-AE19-62706E023703}">
                      <ahyp:hlinkClr xmlns:ahyp="http://schemas.microsoft.com/office/drawing/2018/hyperlinkcolor" xmlns="" val="tx"/>
                    </a:ext>
                  </a:extLst>
                </a:hlinkClick>
              </a:rPr>
              <a:t>獎勵教師改進教學研究著作要點</a:t>
            </a:r>
            <a:r>
              <a:rPr lang="zh-TW" altLang="en-US" sz="2800" dirty="0">
                <a:solidFill>
                  <a:srgbClr val="0000FF"/>
                </a:solidFill>
              </a:rPr>
              <a:t> </a:t>
            </a:r>
            <a:r>
              <a:rPr lang="zh-TW" altLang="en-US" sz="2800" dirty="0"/>
              <a:t>。</a:t>
            </a:r>
          </a:p>
          <a:p>
            <a:pPr>
              <a:spcBef>
                <a:spcPts val="600"/>
              </a:spcBef>
              <a:spcAft>
                <a:spcPts val="1200"/>
              </a:spcAft>
            </a:pPr>
            <a:endParaRPr lang="zh-TW" altLang="en-US" sz="2800" u="sng" dirty="0"/>
          </a:p>
          <a:p>
            <a:pPr>
              <a:spcBef>
                <a:spcPts val="600"/>
              </a:spcBef>
              <a:spcAft>
                <a:spcPts val="1200"/>
              </a:spcAft>
            </a:pPr>
            <a:endParaRPr lang="en-US" altLang="zh-TW" dirty="0"/>
          </a:p>
          <a:p>
            <a:pPr marL="0" indent="0" eaLnBrk="1" hangingPunct="1">
              <a:buNone/>
            </a:pPr>
            <a:endParaRPr lang="en-US" altLang="zh-TW" dirty="0"/>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7</a:t>
            </a:fld>
            <a:endParaRPr lang="en-US" altLang="zh-TW"/>
          </a:p>
        </p:txBody>
      </p:sp>
      <p:sp>
        <p:nvSpPr>
          <p:cNvPr id="3" name="AutoShape 4" descr="data:image/png;base64,iVBORw0KGgoAAAANSUhEUgAAAQcAAAEHCAYAAACjq4OnAAAAAXNSR0IArs4c6QAAIABJREFUeF7svQXULV1WnrsbSOOkcXdIcHd3J7gTHIJ70ADB3d0luLsGdw/uBNfg2oGm73i+288Zq5+z57dqf+f83X3v+NcY//jPt6tqVdWqqrnmeuc733mfBz7wgQ883dvuHYF7R+DeEcgI3Ode43DvO3HvCNw7AudG4JZxuM997nOjEfqbv/mb02M8xmOcHvMxH/P013/916f/83/+z+mxH/uxT4/3eI93+vM///Pb+vzDP/zD0xM90RON53rqp37q02//9m+ffv3Xf/30tE/7tKene7qnO/3ar/3abfv/4i/+4ukZn/EZT8/6rM96+vmf//nbtv/UT/3U6Tmf8znH87zQC73Q6Yd/+IdP3//93396kRd5kdOLv/iLn77v+77v1v7/83/+z9NLvuRL3vr75V/+5U/f/u3ffuvvb/7mbz694iu+4q2/X+3VXu309V//9bf+/uqv/urTa7zGa9x2/td//dc/fdmXfdl4XZ//+Z9/epM3eZNb29/yLd/y9Dmf8zmnz/iMzzj9l//yX279/vZv//anT/3UT7319yd+4iee3vEd33Hs9z3f8z1PH/VRH3X6sA/7sNN7v/d739rv/d///U8f/MEffOvv//7f//vpAz7gA04f9EEfdPX/933f9z19yId8yG390hd9vtu7vdvpYz7mY04f//Eff3rXd33X2/bjOj/5kz/51u+f+ZmfeXrrt37r8Tq5d8Zgal/xFV9xet3Xfd1bm1/rtV7r9JVf+ZWnr/marzm95mu+5ulVX/VVT1/3dV/3YM/plV/5lbfvNs+aZ360/fiP//jp+Z7v+U7P9VzPdfrJn/zJW4f9r//1v07P/uzPPnbzDM/wDKdf+qVfOv3qr/7q6emf/umv3nHedRvvPt/Akz/5k59+53d+Z3s5f/Znf3Z6/Md//Ktvjm/Pxnd5v/vdb3v8uR1cTNzYOPzd3/3d6dEf/dGvDMK///f/fmsc/viP//j0hE/4hKc/+IM/OD3xEz/xeNE74/DLv/zLJwb4F37hF07P9EzPdJtx+Jmf+ZnTczzHc1w9MB7c1Cbj8D3f8z2nl3iJlzh913d91+mlXuqlbh2ucfjWb/3W0yu8wiucvumbvun0Sq/0Sre2axy+9mu/9vTqr/7qp6/6qq+6elnbJuPwhV/4hac3fuM3Pn3e533e6U3f9E1vHbYzDnx47/AO73D6hE/4hNM7vdM73dg4fOAHfuCVMeA/DMSdGgcM1Sd90ied3u7t3u70KZ/yKVvj8GZv9mZX984YfMEXfMHWOLz2a7/2lVFgjBnrmxqHl37pl7561jzz7/7u7z78MV1qHJjIMAoYBN7hh1XjgJPwb//2b1fjcJtxOApBYBj+/u///pZxeKzHeqzTX/3VX90aXLyGx3mcx7myali3P/qjP7oyDhgG/v17v/d7pyd90ie9tf9TPdVTnf73//7ft/7+jd/4jdPTPM3T3PqbQWVAGWCMA4aBf//cz/3c6Vme5Vm2D/X5n//5Tz/2Yz92234/8AM/cHrhF37h04u92ItdeRG8ILwobS/3ci93+o7v+I7Tt3zLt1wZBwwD//6Gb/iG03/6T//p1u54CxiINmY8XujXe73XO335l3/56Yu/+ItPb/AGb3BrN2ZMDETbZ3/2Z5/e4i3e4mq2Zda14TW87du+7ZW3sM7MPf6jP/qjT+/+7u9+Ncsz29vwBvAKJs8Bb4Jttvd5n/c5feiHfujpIz7iI648j//6X//rg/VXz4HrwpuxfdqnfdqVocD7wQuaGoYB4/if//N/Pn3RF33R1Tjxb8btS7/0S6/Gjn/rMdgPY756aq/yKq9y5clhxHk+PDOeVxuG4WVe5mVuGQe8R7zIthd8wRc8/dAP/dDpR3/0R08v8AIvcHqe53meEwbCxqS0eqp4tHgRTGLr+6lxmO6fb4Bvoe1JnuRJTr//+79/6+c//dM/PT3BEzzBrb/51lZPnUkbb57v9G//9m/H8XbDv/7rv57+3b/7d6d71Dj8xV/8xZWLg0F43Md93IuNw2/91m9duVUuK7z4u20ceNB4Dy4r7injwKzGi8xL/Tqv8zqHjcPnfu7nnt78zd/89Fmf9VknvAeNw6d/+qef3uZt3uZqNuZjm4zDx37sx165/BgEPuSdcajnoHH4b//tv10tKzAILEl2xuGd3/mdr7wYvBk8h4e0ccCDY1mBQcBw36lxYOL4wR/8wSuDwDJ0ZxxYUvzsz/7slUFg4rpT4/BkT/ZkVxMpkypet03jwPKdb63LinvUOEwYxD/8wz+cHuVRHuXKIq2egxfNRf7lX/7lLeOAdeNG2rCCWEPWVtw8a62nfMqnvLUba7Hf/M3fvPIW/uN//I9by8dDwVLv2o/8yI+c8CKOtpd92Zc9fed3fuet3VlWsMSYPAeWFLycLiswDOAPGocuK/7H//gfpzd8wze8cqeZKV1W4C1gIGx4DW/1Vm915S1gINqKOWAYPu7jPu6Wcej+fPR4AjaMA54C/2dZsWvv8R7vcfrIj/zIW7txLs7J0gbjgGHg3y4rJs+Be+ReL214YXhjU8MwgD/wnDAQNnAjnt/U8BpYWuJRvuiLvui43/M+7/Oe9UR7ANjYMz/zM9/WD1jar/zKr9z2+4Q5YBjwtPG+8bx3rcaB7/bRHu3Rzh7GauEiz6HG4Z/+6Z9Oj/zIj3xlEB71UR/1xsYBQBIr6LLiIWUcWFIAIGH9mQWONo0DLxVLi92y4qhx+JIv+ZKrZQUGAbd5Mg4sK/AcBCRrHCbM4ahxwEN4v/d7vyuDAN4wGQeWFXgOti4rHlLGATASQ9tlRZ/nUeMg5uDxeJDf+73fOxoHJha8hy4rpvepxoElMZgDEx4TX9tDyjg80iM90umf//mfr5YS//f//t87Mw7exOQ5TJhDPYddtKKDxSCyxGBAWVowuFjc6wBJvIjnfu7nPhGxsGEcsPY3bVO0grXtN37jN97WrdGKeg7uiLeAgWhrtGJ3vbjvLDEmQJKPmGgCywGWFm0YBpYNGofpfB/+4R9+wkBMjUgFSxmu413e5V1uLSu4Nq6RpRDew00beAPGlKUZxuFoI6p0LlqB0cfg3ynmwDvGu9ZWzMEoBe8u/24DXwNnq3FgEmUC7bLC48EZWFrY+A5Z2j9MeQ4ah2IOGoej0YqbGgeWFM/2bM92+umf/umraIXG4Sd+4ieurDzWHs/hpm2KVtQ4NFpx1DhM0Yrd9T60jQNgJ8YHg4D38LBuHHiO3/Zt33YFQgIw74zDDnOocZgwh8k4/If/8B+uJj9wNpbRNzUOAJKEMgEhWdbvjMND1HMozwEwkov9kz/5kytQctcarXB/OA4MYAFJt088h935ACRBoOE4ADjhSuJS2nA3r4t7l+ewO5/bdzyHo/10v0t5DkQqWCYQssR7aGsok305Bu8DL4QoCLjDpQ1gFcwEoJXIBaArPA7bLlqxOx8RCkBJG14Dnh1Y0cpL2fUzbWdZAW5lI2TO5MOExMQEGMm/BSSPngfDAM4G7oaB+N3f/d3TUzzFU4yHM+ky4dr41vjmjhqHteN7HHO428YBF4vBEpC8W8aBBwvmgEEgWnGpcZh4DkdfgrttHG7Kc3hIGwewEpYVhjLvaeOARwfuICB5p8aBiQS8Cu8TL/ShZRwgEAJIMuEy8d7UONyR57B72Rut0Dh4nKHMXbTC/SfPwe2s1UB4beU5sKQgdOSyotfPQyUufSkgaT/FHNo/MxYvpA1yDsQciDosLVgr82/WzsTpbW/0Rm90ImJhmzCHiefQ68C9x7XH1QeUZHZnlt+1S6MVU3+EMuE8tOEtYCBsRF6IwOA1ALjCbSBSY2NMGJupTdEKIkWAwoYyPR4gGUMBqMyygiUF/4boxtICfgv/FpDseXlvmEx2xqEMSSIVMHjBzCBC7RrfAeF8WzEHvIVzDOOHaZ7DUePQaMXOOLCsAJQUkHxYMw64rLyIvJSEzm5qHHaYw8RzuFPjcDRasXupASTBHAxlTsaB+yDygkHAe7jUOOyiFQ8rxoHlLpMVkxjg+c44AEiytHBZcdQ4PER5DruXoNun3IpiDsRncYOkTxOz5d/wx0FjGRT+zQABzpTnsCNB1XOAOo0XgbfAmrCeQ+nTJUExizCbMMMAXu0YkhgG3Fi8BWaunecA8o4XMYUyWYszk0qCwh3n37jmIP/wB/g3fAJAST5K/s0HivfQUGZzK7qsWPMpztGnizk0t+LSUGaXFdwr9yx9mnHh34wTLMlGK/DC8MYm+nRDmZd6DpDjeCd4T1iC1nMofZp3jXeO9xDcAcPAvzUOsHn590SfLubAt8A3wXeC91CeA98S3xTfGV56MYeH6dyKe43D9cuKe43DgwOS9xqHBwckH1rG4Sx9+lKPYdqftQ/hTBvsyDUOe/Q8RCgAJdu6vHD7pZjDpVmZ9RxAwYlY2HaYQ+9jZxy6fz2HXVZmPYf3eq/3ejBGI+xIeAvNrZiej7kVsCLpa2oT5lCG5ARI7t6PZmW6P3kVcEu6rJh4Dh5HVAoG7A5zAMgGlGwjZE643NZohfRpQ5nux3J5xdDkOTS3Avo0kYt6Ds2tsF95DrtxPLL9rus5aBwgZ+A9HA1l9mJrHAAkcclMvOr+d8s4TFmZk3E4ijncU8bhKENS4wCZiTyJKfGq19ncisk47DCHe8o4APZCVWcpx5LuqHGABMWS8SggWeMAoY6lRVO2LzUO5TloHAhj4j1My4pziVcrz+HIx7/bZ2scHvERH/GKXvmP//iPV/Rp25RbMZ0QhHWNy5pbwSBgGdualel2EF+8h5s2cyvqOdgfGZlwHkzZnnIrJs+h9GlQdV5eG1oOgGr1HKaszOk+zcp0OzP2mgUJW5EPtgxJPAAMRJvRCvAG/g33Aa6DrZhDj5/0HLqfPAd/b25F9Ryaldn+GFvGWOPQ7U28IlJBhqYkKLgseA9HmzwHvIWVcUtG5srIJUIBKNk26Tkc5TnwHQHq2yaGpNuRVkBvpY1QJikRtKZK3KbnMA3O3TYOjVbUOExZmXdqHJpbcalxaG6FxqGew2QccIcB0Axl3tQ4NCuzxoGPFEDSUObOODRacbeNA8ufVc+hKdsah0nP4WHFOJTnoHFgWQERShKUz0PjQCiTpYXtKCBZEhRJiiwtmnilcShDcjIOJE0y0fNdk1tR43AIcyAhg0wtOqCjqSH0Qr44lE3CmTvMoXoOU+KV55uUoI5aeh4iD3Cn51AlKPtnPcrMcmluRa9PPQd/3xkHPho+mF2b6NO7xKtLSVBTbgX0aXgUOyWoKSuzoUxCuqsSlvcPeYxclEnPwf0mhuQ0jqVP4zXiPUKOI2IBkxYKtW3yHNwOfRpth53n0OthUlz1S5g0WWLseA7geeeynnfvDd81K4FDiVft7E6Nw4Q5PKSMAy4e60FDmTUO1XM4JxPHetRQ5tHcio5j9Rx2xgESFIQgPhpCe7v20DIOkKsIZ04ycVWCuqlxIEEN72En9lLjUIbknRqHyXOwX5YVhDMNZdY4VAlqMg6QoKBPKxM3GQfIheB5hjJ370m3X2QcXHdMSlC4I65RrrsQIhUgprtWnoP7Vyau/RRz4CGs+fK4d4BCtuuMAw+cnH1y920AkqsS0IQ59LqqIel2dR3KkGxWJjPmyggsz8H+4DhAIlLsxd/Lc2BGB3ewASTyQRdzYFkB6GiblhVur9gL5+BcR5uYA6nosCTbxBzKc5j6L+YwkaBKnzYrs5iDeg7lOUznb26F+5Xn4O+SoZqyXczB/aeszPIc+O7w2qeGlgP4w7m2xRzu1DggEceyQoHZ3ctyp8aBPHlIJZWJ2xmH5lZoHJAHg/RSmbhJz2FnHAirQdCZ6NMaB2jC6DmQcATpx3a3jAMuP7iDKdsaB0KZLC2aeHVPGYfmVtQ4FHO4p4xDszI1DgjM8uylT///xTgARrLsR4MFLZadcbgWc3j4h3/4K4FJIhQsLS5txRw8nkjFqnlH/HbVxGN9xTpr5zn0epqVyXpvVf8FUV7j0B4/ZWXykuA9tAFIYihsRzUkJ89BzMH+NA4sKfh3lxU7huT0nCY9h0kJyn7Mymy/ZmWWIbl7T6bcCo8rCWrKrSDSQ8SnDMlJQ3J3XVO0gkljVSNvP1O04mhuhUpQpGvjRZiy7XnOAZLr99LrOeo5AEZiKAQk+c75N989GOPabgtl3m3jAFhCBpkCs55c48AgsL5SJu6mxqF6Dp6nxmGXlVnjACBJ2IsQGFyHo8Zh5zk8rBiHRivuaePQ3IqjxgFAkkiPYi+TcaiG5KXGgWUFoKSA5HT8FK3QOEy5FVWC2hmHSUPyqHGo53BHxsGTXqoheVQJqjeFcWAA2nYakuAMLC2ONpWgSNcm5daU7R5/zjici1b0OBmSO56Dx4G888KzpABwWz+S66TpJ8xh4jnY71S3Yhq/6jnslKDsZ2JI7p7TndKn7X+KVlyaW9HrbW7Fjucg5mA/8huKOdQ4TOrT9lOeQ6+T5f11mB/YIWpuFwGSPcmlGpI7Jaj2j4sE7mDi1T1lHKoEddQ44G6ei1b0Oo/yHDwOlxjkXWn6u20cynN4SBmHHUPyIW0cGq24p4zDxHO428Zh4jkcNQ4AkmAOhC/xHm5kHHbLCtYrdA7IAUvSVs/B382tOMqQJN5LOGfKyrTfnYZkszI9bmccypD0uNKn/Z107VXd2KxMtx9Vn97VrehLMOVWVM+hx03RCoFI91eJGuByjWa4verT/g5LE+/BZsWro+rTU7Ri0pBk+cYY21hWnKsb4vaqT5tb4fbyHPAwWWIoTb8zctP2ZmW637SsaOKV+7M8hw6g2MtNNSRXhuR0zRdjDkeNQ3kOGoeJIYk7RYrqLmV7Mg7FHB7WjUPVp2scWrdiMg7NrThqHBqt0Djwf/6TPl3jQI4GkY+qT9c4HOU5TAzJXcq259M4kHiFYW45vI6bxqG5Ff9fNw5HNSTPMSQPG4cJa4DjgLWxTUpQhjKbsl3PYWeBp9wKjyvmgHEABIKMQsSiTcwBbsOqAWjFq+5fDck7jVbY/1GZOBmScAEI+9lA/QH1qufgdtz7c0pM8hzc7071HOxn4jlY8WqnPj2JvVxqHOo5qOfg71a8mjyHS7MyW7eieg59n3Z6Du5/06xMlaBgKlM7BuYyIrM2lhSrp3+jaEWNw33ve99DiVc7DcmjxmGXW1HjAAkKMU+IT7DTahyKOWgcypCcjMPdilYcNQ5lSGockFQjnDmJvUzGoTyHe9o4tOLVQ8o41HPYGYebZmVOdSvutnE4mpVZJah7xDiUBLWLVkwzfyte7TwEt6sE5d9Tle3qOWAYwB+uMw5rXYHJc6gS1N3yHLyfXW5Fi9p43FRId/IcdhqSRB1WPYapbsVUK9PrmtSnjVa04pXHTVW2IUGtFb7qOQDk4nXZdhWv3G+XlbmTpj/6/jYr0+OmildH+3W/1sqcjq9xABvEi5AE1VCm/dxRxSs7sajNvcbhZoV0HbejYi/3Gof/VybuXuPw4IV0HyrGwdoNZYfhXsOYBIy6//3vf3q4h3u4KyZl/+9xVtn2JkCUwSMAkPAu2shIW1V3cd9YF5FYRCQET4a8D/QgAVVsirzgHWAd8SDQz2OGQkgDi85ai5kWr8PtHu92Qk/EiK1f4d+eFwARsJS1O9eAtwIrDY8A+Xz3g8EH4w1QDwquTRq1fyNeQyQH9xe8BJQdL4iZbsVMOCepuqT6glA73owV4WAASSICNnMq1JKEXAY/3+sjEgSvBF4BLESiM2Qdgr1w7wCjeDGIwaz1LMAo+M1GSjigJKQkMBDAQJYQeg4uJ4xWeBxoO14huQ6rKnbrVzA2VjYj+sDYrPUocKfPVY7yPOBKXDPPlGepRL2YA2t06Pe8K7wTvJPgWMy0smwZQ8eNd4d3iH3wilBy4r5tFX1h3LknsLq1Gjce8qqyzXis1daJRKy8F74ZozF8m1w3rFvuC04Ny/lGZ/gG+Ub5VvlmeA/NrTCEeS5awXHcrzVCb0UrpmWENy8gyUnwHnatxqECsz1+V9RmOt9U1IaszLUk+pSy3X6beOX2KZR5ruIVL7EhTI/vssLf5TlIn8a9Bnc42mocdtEK+90BkrtlxaUCs72fc7kV67LC/Xd6DtM4wT9ZSwVQ0AbJuF0hXfsrffpSEtTRlG2AdyYx2yRN73b1HJp41XGowKzGYVpWnBvH24wDHweGQovp//UojFJAJ8b6dD8+DFDSGgdYiVgzaipw4cykRDRsWFcMUPsDgKOveih8QIA2eg6g3lCvseZYdSw5A+JxVHLGKuOJnGNWcl0YGmZTrD4oPElcxPPJvNNT4Hz3u9/9bl0nfWHdbcxweDrMNKgC2+o5oKzEehfrz2ykZ2B1bc5LkhCRB150PAJecGYtMg8xAnAs4INwXyhD4ZWBdsM65YUDBPb+ATPxavgA+eBggiJ4w0xmejCxdWYZk9DWKtMqhOPeo/+I14L3ghfCCw0PAJyG58gHiNo3oB/XxjXa8IyYkXk+awUqXvpz1dTx2EhSU4Ua7wb2pvcF3RlOhg2gGY+H8QSX8H3CA6MvxgUSmr/jJZB23sYz5FnyTvBu6FGwfid3x2xMj/N3+sdrVTsSjxhD6PnwbvFyGT+ycPkm+Db0GPg2OJ/7866RcWvDm2aiUyaOb5Cx5vywQ4lKIETE77Bi7Qf+kroUPF/GD/4GjTF0P34nckO7zThMKdte3MRzcPsOkKyew26GnMRe+ChJ394BkvY/hTLdzoDxMexk4nbXO23fAZIe18SrYg5H6dO9DkOZ6Efibqoh2f12WZnXaUieK6Tb/kk35x6sW7Ebz3oOFZhtte2jdSs8704mziVXr7P0abcr9jKlbLvfpQKzPf85DUkm0Slacd04b1O2mTEwDLw0D3jAA67Wn+eangMfEp1CS10xANyvf/mXf3mwupP0I+agh6CGJFZ8LesFE45ZBKvKPsUccLuZHTUOLB+wllhr+immIPaAF0ASivJwvTeNg1iDHkQ9A9zpNfoBe5B7ZtyIhIg1oMOIZdYisy5c5cIIvVnHYK0lyktDBitGkSxWi9lYv0JmpCFN78PlhH+zPiZl3PPjVUFXNxuTGQ0EnPFkaYOeBEsbPESeLV4Z//Fxru6+HkPHT89Cj4G+OQezGaxJyEnMgEYr3O71wUMAw0BcB+OlZyDWAE8Az4gPgH9jxPEQwCXwytyfjwOXXkzC3/FmwXbwVplU/F3MoffDR46Hw8yNt9im5wDugdfmffB9sJxl6c0+eK94SW2TcQATYCLj48fT49sC47J/MQf6453Fo2H5JM/BArpcN7gE3jhjC20anGdtegz91kcNyR19upiDRW12M8BEn1YmzuMnhqTbeRgCVXxcq8Xm4Z+z8NeFMt1f4+DfUyFdBhh33yZ92opXTbxyP8Ve/Nvcit243dRzUGC2/U/06Ra18biJPj1ddxOvynPYhTIrE8eSAkM9RStKn96N59Htu5TtFrU52q/7TcbB7VMh3SZesXRlcsFjZ3m7C2Wu1znhjKNx0INYK06vHcI1x7MoFtHB4SPBcvHRYMXEHDyO2QQrh3sGSMLDZ6bkZSIKAMMOJBYm2qp6jTXGKhudmIzDFK0Qe/A4r0csYTIOegxcJ2g7fAFmST0LoxZGIXhp8Q5YH2OZ8ZxWdJ1/r/U8cNdZq7NOBPwkGoBXhvFhFmM9jkcFgAUFnX15QZ0BMVjrDKNn0OdSHQeVoPB08Hr0GIhYELngJcVTs4k5wDnAcNkarfB3rpVrFnswWuG4G7UwWoH3R/QHdx/DpHFQO3I1tvxW48BHzX0Uu+rfkJZWBStm9zV6Uo8BbwWvzfHWMyhTksmNcRFrYOzwzjyO8QUvm4wD9483LRbBN8GYG7XgW+CcYCKMuZWuGBe+WSKIKpvxt9gD3jw4F3+DF9KYENkf/Glth9WnL7WI7l/6dPu5W2Ivk3FotOLSQroTCQoXjcEFWCM8ZqtMnMahiVfTeJYENSlBefyuqM10np3n4HGVpvf3ysT5e8vhHX1vjtKnj3oOu8Qrr4vQ/CrewweCQZraTYvalARl6valmANGlqWYDaPB8rOJV71+ltJ499Knzcpc99tiDu5MmjKewcRjcH3Ch4H1FHNg3cP6B2SddZfVtQF0WKrYnzwH1lWsr5iBuEnQbqjarEux2qzj1igA7iYGBcAOVN2ZgJgxiLvYg9GKKZRpFIMQIMsS3GBwBvsjOmAEBM/H3+U5MIPwQAiLgbaLOfi72APrWgykUQsxB8eB43gh+dhYZ5fnwHhyHYwv9wKizpjjcbGOl+fgc7NmJrkX6xq80QqjGcxesBAbrZDngIdo5IqZhBkcgyUgqYchzwEuBrOmWEJfUt4LxtbxBFEnD8TEq5vyHOo5WPlKnoP3D8LPzGmT/+D18E7xjoFNsSQDt+BdNFqB58s7auP54uXy7oIH4dkBtir2wkdJX3wHRIrgmjABiEmU/2DFK7Mx9RiMRjjTe718e3iXfKs8qzaW/0xgj/AIj3CFs7E/v9HwKOxHHgS/823z+208Bzuf1iFulyG5S7zCZeYjasMCriXEz9WtWFO2PV7a9FGBWZYfKxB0Tn36iMCs5z8qTY8RWMk6Hg+4xNLDVrGXSSaumANajBiANowGS7FLE6/aD9gDbvnEc2i0Qmn6ccp90IZJJm7yHOxvx3OYUrYnnsN0nU28mgrpejxLOJZ1FZg9KhPX69A4EEYHPDa8PF3vVA7P/QUk1+9W4zD12UjlrVAmsxjrD14OmpZlVWLmdytfEU+Gjy020SgFlht9OhDztXZm5eKaU6EHoSewPgyQW9xpwBejFmISXq/RCj0HPiZwALEGPiCiBkYveJhr9poMSc8rz4GZk4fmeeAmcB1W13Z/gck+AD0Ij2f2x2MBv2BM9DTEFPCI8JLcXswBzwdDxOzGNch3qOq01+F2Z1J5DhglZkzORYSlf6mxAAAgAElEQVRo4jnwfHG7mYU4Fu+ED16eg/3yvImUMA54MxhKxtwQJhgKkRWeEx8wMy8utpiE44PLTw6IPAd5EOt7Cb9B48B7yLtLX2AR8hzwUAnfypCcPgx1HGRKotQMLiHfAbecdwpvk7HXM3A/sAJwLr4PcDTGG4+CCZLIklGI6fz1HMQW3B8vlDFf2xqtkOfA5O1ylzGBemBNVxmQGAEwCOQP1zYaBz2G23a4z30erINdbkVv3uWFv+88h90MpAexk4nTOGDhse64heAOTbzq+cqQZAAhK1VD0uMmhuTuPipN3/13RW0uTdlu/xbSbeLV0YpXlyZeVexlkqb3OjFUGC2NQ6/fxKudNH0Tr6bnwnMvMHduX4vadBtkqpWRy3KEiedo4tVUSNfzTIlXjVZUJk7M4dy9TFiD+25JUCCfeBRa7F1uhTMIMyPWTA/C42VIuh+zCDfAx7LWAJweIh846zA9C5mSuN+seW1iCzw0sBBJUHoWehDuL0OyUQvWnoSHxBy8bqMVO8/BaIXH8TESo688HEAhIKhRCqMZMiO9zmIOehTwQYgQ1XOAcMSHhPvOPdhYfzOjagzkQchzKOYgpsBszr2X77DLrdBzYEkJi9DcCXAbrtn3Q54D63O8Go0DY8MYyZBk0oELgleKJ4jHgqEAp+KDxOMCxGQfcBEZkrw/a61QoxYyIB0feQ5el7kVTC54zTZzLPB88E7dX36DUQ1/lxmJx4XxM7dijULwLG14Hjy/GgdzKzgPeBQYBhG1NVphH+cij8Ua+Fvm6Y0ZkjfNrVgt4GoEFJidcit2M7BFbXiY53gOHq9x8G+A0vUhl+fQ894Uc9gV0vU8U24FMywvne1SzIEZno/PKtv2o+eAaw6+YMNY4J4Xc3C7xqHj02hFU7aLOXg897aK2TAOLHEwngCmO4ak/QhE+rd6Di4nqiHpfkel6Ztb4fFTUZvpvZ0EZt2fZTa4g+1uFbW57jvCMBxK2WZWO5dtaedmXZpbwRpyraSDG4cBqbUqQxIrD6uLlwgrKH9BvoPnYwZhgHhRYPhpgd0uM5IZgOswx6KDgZvO7OcMLtZg1KIeAx8Ufbr/DnMwSsGalPuSKUnMnvUof4MCsxbHoMmE9DrFHPBEcElBzFkr1jgYwjS3wpwKoxVGMRwnZgGMICg4/9nqOciUNAphViYfKdvsT+yh47vLrSjmIL9BT0KGpDwHPQM9DBmSjC+GAI9WfIxrKfNRzMHsS5mTYgo742BxG/czWgH3hucjMxIPFs5Ncys6PkyCRILEHqxbYaWr5lYYreCd5b03auH7CGbAs/B3Pm6ec7EHoxacdyXvcX14YavHgFd7Nlqxi1L0ZvkQOTGoKHFU21QO71KBWfvDbcZFrMiL23dFbdxvV0i397cTe3H/MiT9fcrK3MnEsUziJTpa8Wqqlel1AKiu5B5/nzAHt1ea3t/lOXS8MFZ4DyzP+DfXhcGy7TCHir20/wrMijVMMyJYEEvbXTvqOZTnIPlJ4+B5zK3oefUY/H0qatNoBcuQc6UbpvsCQOUblEZNVJEl0xrK5FhTtg8VtZEZWSZZoxVelLkV1X0gnwDrVp6EORWsTbkBPQv5Dp5XhqTHm1uhjoM8B7EGsQcxB/erhyHWwEvKrCLm0PoVrN/AKQDEcPHsx2xL1ulcczEHoxe44yD6NQ5mZQpEij3IjHRcxRqMWlTHATcZ4EuGJDMuM5fRiL406jkUc5BBqZ6DfIfmWJgzwceJF2O0oucxG1NGpFEMx0+PwFqZhjDFHIjc8DHDDoUlCgiMdyPWIEMSqjBjItYwfSTNrZDnQCSB/nlPGHv5DniSGDWbUQrfQ6MVbge7wJuocagilAxJoxgeb3amTEgBST2L8hs8ru+1f5tjwX58Wyv/YWVOmmPBdrxDjpe7NEYrpkG+1KPYWepGK7p/RV9wv9d890tzK9o/MwAviglYGEVTV9l3kqa3nzIkL9VzgBrLi25uBUaI3IGjbScwO/VTzMH9jhbS5UNFA8JyeD0PBCc4FrumcSDMBzlI8tOuqE0ZkrvzdLt6DiyHeYZEoQA/bUejFe5/1HO4NFpx6X25/64cnvtZ1Ia/D0cr5Dl0xq9nwIDCZKyHwVqZ5YWYg9vlORCTZ73WaEXPJ/bgzagI5X7yHMytANBinb3DHFSCMooh5qDnwKzBb7j0zJYsV7heeQ7ej9iDORbVbZDnsPMcxCbkMXi/fMTE+Du+jBsgm9mavOzcC88DT6bjCHC51nMwVRvB2lXPQF6DPAexCaMVYg7gPnghYg70QV/yHcyZkOfQGU4dB42D/Ab5CwKR/g0GhOHVU9BzMBuz46OOg+MI4MzSqDwHsQc9g0YrmPmJGLX/KkFxv3hSRiN4LhhuGZCXKkGZfcnye40qTcaiSlAaBzGHehpiDmtB3ZX3sGINt4594IN8iaMewsRzqPq0J+DhEouV/ERI5kjIchqUYg93C3OowKznt8q2f5uVCf1Xcsl6rTIk7xRz6P2buu3vAJEYAJZHgKptzcqcyuFNArM7zMG6FZWmn8rhTUVtvG6WieAONnkO/j0VtXH7VEh3x3Mo5sAy+lwh5YeWEtT0HVQJygQsvkMMYNt1uRXTOW7xHCbMQQuKK0YsVYZkcyusrs2FcYE25eGsst3szHVGxmgYrTBKgfsNkut+WGeMjX/zgYBUizmoQm2OBSg5oKaA5IQ58FJgScuQVB7O+zGqAbDIOt/r4CNj9qrnoK6DuRXMrEQmwCxI/sFVJ5+FGDUur4CkfAd5Doq84LpjmFR6UmOS+wKkw7MCzeel54VmHIjz6zmoIYnHhbqSnsKkIWn0wtwKPQgxBfkO5TlMDEmjE+ZWOK56Dv7tfivmA9vSqEU9JT0CszKNUmDAOdfEkCzmYALWlFthtIIIwhrFkSGpElT5DeZW8OxZahxVgmJyxWsyK7N6DvIbjFaYui1TUoakgOTqOax4IvlPTTy7reLVZEUAMnBNsECcYJdbMXkOU//SqHd6DlNuhclSuIlQo1vxqlmZxRyOeg5ev4lX/i0ZynJ4GAH+LRCpngMzIC75Tn260QrW56zTK/Li+aFREx1QWBZglX9jdJjl9Rzcv0pQ1XPYaUj2Oe54DnoOHlclqHoO7R9jjLtdJaju16zMnefg8bvciila4fGX1q24NCvTkKYakp73aDm8eg4KzdoPxgEDs7bbciuqCoNbTbhD7GHKrdBzMFohQ7KeA6QgbqgakgKRrNUwFOo8VENSbMFoRXkOeg7up7q0noOYg9GLqk+bc+GMZdTCQfN3MQeAOvo2Zbueg1EM9RzkOagEpfq02IOegzwIGZB6DgKSakk6gxqV0KMw+1ISlNu9D54n3qLHM4vw7Caeg1hDdRyKObisqI5DeQ56BvIdGHdmeJt6DqsHyljIc/A5lO9QMtTOc7B/cyv0HFSIUtdBnoPq0+ZWyJA0GiHfoZ6NUYgpK1PMASxkZUhCGcDw8g1ioGRSev/NytRz4L54xs3KLObA8XiutHsst6KFdBWYLeYwaUjWc/Ch7TQk7xRzmDwZf8f1J5zWhpsK646PG65DPYcJc9hFKzQOPV89h+o5TPehcej2ir6w/FmFWos5TNGKO8UcpqxMIjgY5jayWzHMtl0h3Zt6Dj3vxJBsKHP3Pu22V336pjyHnmfCHC7iOcg/INQDC4u1NFZQzMHtu6iGOg64tFhFj2OthosER506GLiJxKT1HMzKLM9BS2k2pnyGYg7lOdhPtSU7eOZWFGU3aoFbjjdjf2IOegZ6DlWfnjAH+QwtoOvvHV+xBT0HeRBer5iD96WGpAxJ+8Od59oFIt3f3Ar1HFSAMmrR3AqPq3Hg+dKX5yvPwezL6jlUpVpmpDwH+ynmoCdhtMLohudvboXX7XaiXiy9mpXZ8Zfn0NwKszJVgFLXQX6D5+Ojh6Ur1jAZCfkPZUialek4GK0418+q1+B9VCHKftYcC45j/9tyK3oSPlzWILhDyGHzgQN+XNp4yKscWqMVu9yK8hwmzGGXW7G77pvmVthvlaD8HZAQ/KGYg9tvynPo/eDOk5S1frSAl2VIWg6vnoPHmVvh3+eqbK+JS1Mh3d14EwZlSajYy7S/MnFun9SnG61wf4wQqeEsX1YpfLdjfPAOj/IcpqzMYg6tWyEQiXzAdcV4vC6WdxiYKbdip+ewG//rtt8mEyfPQczBbExn/CZcNbeCtR1WT4vE2g8EWQ/Ci5Ep6d96EOU3AD6xLp00JD1ezAFUnlnDKMW6nXW4PIdGK8ytgBkIcq8SlLkVRA3AJczOJDOQ9acegpiDWpKtdKVnYY4FLjGusa2eg7+rJel4ynPYYQ4e34pXMiQ1DvUcPE6mpH8bnZDvUJ6DxgEsCVzEqEVfPnUd5DuwTAKHqHGQIenxZFzy4TsDqj7tdnMw+Pgwwlwfhk+eAx4WILDRDLMy5TeAqcE21XOwX7Myea5gADxvjC9YCmNpbsWEOaj0pJYk0QbCz2IPZmXWU/XvMiTFHhwHszHBRljS2s7pOrBNZuQ5HYc+q9uMgzyHqW5FPQdzK7gYqJsNYU5KUEctGg+Vgd21Xd0KlgK4jpdGKwBpcK8gGa2iGMw+q8Q3s9IKpGEUW55svYcah8lzqJ7DpZjDjucweQ7TeGMU8SKqIWlZPHMr+IDwYtpY/vFxtG6FmIP7m6rt35OeQ/sXiGzdCjEH98f4MLHxXPk3zxmqdj0H1adZVgHUstzF8AhMqgS1wxyYHJhYptyK3fvt9qMakuZWTBWvMFprKYlz5z9sHBqtkCEJLx0raBSDNRDIrq06DmZlut1ohRqSvUiZkQBTLEXMqdBytuIV7EbwAUOYVZ9utKIMyfIcTLxiBsEAqj4tEGluhZ6B16+WZD0It9c46FE4Y8hvUAnK44xWlCFZJp9/mztB+JNzcj+84MyQeIViCoRMcd3JehUM5QNl3NeajnoU8hqMaohFtG6F9Sr0GJip8S6tdGW0op4DnhTXYW6FdSu8L/UcZEoarRBrYEbnXVPPQR6D4yiN2t9lSlrXwvMYpTBqYRRC3QejFRoHGZIeL+ag6IvRDLcbneCjZ/xbI/PcR7syGicNyUYr1mzM1sFlLNdohec8bBzKnJQhyeCsqdo1Dr25o1mZPU7MwZwKt08VrwiJAT7uNCTth5cLF7Q8h0vVp3vdjVZMxqHHteKV2yeG5G7mARDG4DDjs1TZqU9PGpK787jdUGb1HCaG5GQcMFYYKcvg2b80aitdHdWQ9HjSllvc5ei9ndtv0nPYVbyyL4wYICYg7ipWtLumCXPQc/B4vlG+1ba1kG6/8a1xaLRCi6f1UUPS3wmZYR1Vn57qVgDMwXAUa5iUoIo5gEozK9sarWjFq6pPqwhVBSh5DuZUWOmqWZmT+nQHnY8Lg2PORStfyXPQA1IByn6slVklKHkQ8hskQ5HFyjrf/oxS2J/8BqMR8h98bnoE1q0QkJzqVfR+j1bZNvdCD8Lrld/g9YghKPLi37j/sEkFJDkvhkIMwmiFywuzNu3XbEw9B94PDGejElWfdrv8BnMs/B2vFu9L/oLjY61MPQx/9zgxB/UczMq0boXXPTEkNQ7Wr2hWpjoOhjA9v9gD12HCYetXbI1DoxU7S9bciqluxdFoRTGHeg5ez6QEVePg/pOG5FQrc51xAK5sZUj6ezEHoxVur54Dxgi30tYq2xV7aa3M5lYAqJ5b8++e31TxyuNYRmHI2lSf3jEkPa4Vr6oE5X7lOciQrOfg/hhIAEnAOQxwW5WgWrfC/c2twMCvhYQNYZLIxRLVBp6F4Wmbqmy736TngPEm7GnDiGCoy5BsbkWzMlWfruewZmWu13yREpRYwgRQmluhJSSbkJCnnkXrVnghRitUgnL/Vtm2bkWzMeU5rBYar6KhTJmQ5lYYrbAWplEKszE1DgKRMPRWwdEpWuH1eT1WvPJvMQk+Pu7V7eZWqABF7gPemp6D0QoZkvYn+UkmpJ4BRoL1fStdiTl0huzfRiUarXAGY5bhw2nFK3kNirz4t1mXXO+aGNaKV6pQez1GK/QcvG+XF/Uc3C4Q2boVfNRQxasE1boV3qe5EwKR9g/dnt/EHNxfz4DJjPDslFthPx7Hx4zXVz0H61a4v9iEDEmwCQwFjXe2uRVGK+iXpaQVr4o9eB3r+9tv/jaB2VrAyTjsMIddtMJCutOMxiAz4OtHh7W9lOdgtGKqW8FLz0M34Wqn59BoxXT9/b1Vtqs+TSiVpcyEOdjfTkOy552UoI5et/tN0Qq3T3oONQ4974Q53KnnUA3JS+938hymfna5FT3uaG5Fj2utzKO5FVWCum48xmWFBxHGw6pUC1KmJC8LS49iDloiFZ7MsbDfYg6dwayybW6F9RpVnZ7qVshz8HrkOwhM1ji0bsXkOUx6Dt6P2ZhqSHr+Vts2K7Pq02ZlgtUwi8p8nJiSKkF1JsJNJsw2YQ5TVMPfjVb0pZHfYDTCojaKvjS3wuPVdZD52IpXxRxUnTZaoecgQ9JoRD0H8kMYa3kOrVshz6H3tfOkZD7Wc/Bvokws8VClAv+RQVnswf3VkLRWZqMX5kzUc/B4GZJ45+uyRg9CzKHRCmtkosGCd1pexVorc6x4NSGWHVSITtwYF8NA2Jpb4e87hmT7R7hlXXM1t2KqW2Eo0/6alTlpSLr/hDlMeg4eN2lIXpqVOZGhOj6SoPp7szIvnSmVqO9x8CFWderyHCaGJMuclbG5U5/eKUF5XcUcdnUrTLy6dDy6f2nTl1bZBkxn+Ysx4R2eWjEH95vqVrh90nPgO2WpsSZcree+KLfCHG/+j3vRLE2rbMtzsFamFa/KkCQygdWzmVsxDc4ut8IohUVt5DuIMdgvQBGgZD0HGZLuZ61M+QxT1MLcCpmRU5XtakhODEnrVog5GI2oEhTuOrOuTayB60YpyQZ2wrrf7Z0ZIVHBzMSNZ1budrMy7Y992FfjoIbkxHMwarG+zCuJrVmZvidVgtJzMLdChqTRCt4nPi41Ig1lWrcCTxXsRWDSqAUfM2Nrg3mLoatHBSbF2LZuBet8xsOKV3oWjUbYv0pQ/t2szK75/btZmeo4THUrfI7qOXA+vP1GK/hb6gHP2vORtYn3em3dCm/iqAdRPYd+7EejFTuL3twK9ze0ycPkg23b6Tm4P4i0Jcv5zYpXZUhW9KVVtndZmZ5PEtRU8apZmYBca10H+1EJajVy60zd8cCYs0Qqz8H9dlmZU7TC48njwIuY2k4Jqp7DaqQwpGSzYqDadp6D+ze3Qtp0+5NGDRbFksU2ZWVO97uLVkzHNSvzprkVRivqOZxjSG7rVphbIWIp5kDuAOsWPYhiDjAHOaHakd60DEkxCxmSiJBgxXjYhGNsuIusK7VoKkFVQ9Jq2+ZiyG+oJZbXsGpNsv4Va5DvMNXKlAQFUw9D0aI2U26F2pAyJb0uMAnGVONg1EL1afkOMiAdF8lPrXylh+B+Zm0yQ7MuF3vAsPBRqU7NveAie12qTTcr07oVeg4uJ9Rz6NpV9WmxBq9LpiQeH2Moz8GsTPUc9Aj0JKyV2boVfc56BmISVrzScwCHYWyJ+uA58d5gJKVRe53gPRg4Pk6MER8lhtqZGcwFr0ampJiDx9cTM7eCcYUiXg+l2ZkyJMUeuG+ut/UpPI/RC88/1co0WiH2wP5+4zeuWyFiCQDChSjyUsxhyq2oZVT0BfeMgSB+ywDZWGsB1tgarfD3nYbkZJFb8UolqO7PB0zEop5DjYPHNbdiOv+UlenywopXPb5Vtsep+UEbXF7AisQQT1mZ9jNVvDqq52A/5Tn4O+E6EpcA7/AemlsxZWVWQ/JS9WnrVlTPYVKfrhLULloBYM7SZNfMreh+U7TC/QAw1+9hdx7ElohcTLUy76huRZcTYg7qOeBWropQ1q0AAQUJ1UNQhbqWVB6DQrNGM8yt0DhYM9N6FEc1JB28zmjyG/QYvK56DOo5lCEpM5K171otvLkVRi3EHPowFXkxCsGMjLcmECn20HHTI4CvgKGwVQnKWplWvJLvoCS9WpJqSNqPGpKOW5Wg9ByOqk9Ln1ZDUl5D+Q9mZcqH8PxGLaohqUfgdVeFWoYkywGWSOZW6FlYEcscCj2Hqk9XCcqsTPkPnl/MwWjFFA2yZmbfB6MV1sosQ5JlASCzmIPHt9q2593VylQxqnUrDmEONQ5ejB7EpOdAYsrK3VYubrJ0rVuBu7YScHZ1Kyaew3Q+rPs5Blv3Pxqt8LidhmT713Pw90vrVrB8An+wVQkKvIGlUltzK3YzkNvvVH0a4tO567F/9Rx6PSxzMJi7ZpVt9ytDEo9uBWzbn5jDTn0ao0PuzdQmhuTu+t3e3IpdxavyHOzn0roVakhCR2DSv5Yhqfp0K1xpHNRzaN2K8iAEIjs41q3o/srD6TmwNrYi8hE9BzEF1aedebWoYg9ez6TnoKq0ywn/NsfCaIXZmUYhmFkBq1gfsq4FIGPps/Id8LL0HLwOsQlyUOjL/c3KdD8+bnCeMiUtg8fsgre24zkAtBJpUgnq3EfJ0sbraFTCce3v1sicqmxXx4HQL0sfPYOdcagSlPuD2cCx4H1laVSGpB6DmIPHWfnKbMwah6pP40mBf9UjFXOwuI39qwhVD5D3HNBVFWpzK8QmxBp2Fa/Mxiz2IjbhdVxXI5NvsB4Dx40MSTudohVVn54s4+Q5KE3f4+o5AOBgPbGoGIqj7agS1K7iFS/HWrdADUmjFYRu+Vht5TlMuRUYD4DCtktzKzye5RKGzgK6O57DVLfC/iaew278j+ZW7KIVnqeeQ5Wg3A/DgDdmCHPKrSjPoVmZAM6rXocFdJks+be06Y7DxHNgucq72KYSVKts78a32/mOMKy7NuVWeNxFWZke1PoVVYKaamEarZg8BwYZa0VcGhaXbfIcqufQwTDHQgu9q3jl8SDQWG+OZx0sv8Ht5l6oBNVoBYAWhsJmCBNUHjdW8pPby3Pwd5mSqk+v/V1XZZvlA+ey4pVRCLEJrhcD6Li0boVYRHNC5DkYvVBLUr6D12e0Qmak9SvEFqo+TXSAiMQUrehztaam6tMaBww2eI4zpp6BWZvmTkzq03g4iNWAyXBP1srUc7DSldhC1ae9TrMyrVvBxwoe5Hjy4eKdVUMSTxHcSqxh0nPYZWWyhMfzUkPyXFam18q3u2pE8vuEOXgM42vC2eG6FTsNSfUc7mnMYf3oAIvaWEacs9zux0uCq9kCuu1n4jlc6jlMFh6gkw/NaIX7KfJytMp2+yccB3HKpvr0VCvT/eQ56EFgvMAdJg1J+iUS0taKV7toxTQ+1XM4Gq3Y1a1otELPAYBTYdXpmvh9pwRlle1JQ7J9F3O4W1mZ0z2YlVnM4dz+Y90K9RzkN8iMXC0MVklLrp4D7isuixqS5lZYr0IPwn6MWog5NDvTuhXyG1SEUnW6a0Hi+sxi/m5WpudThboeg9mZakjqQag+bVam9SqmKtvyG9aPDm9LnoO/T7UyjWbghYB7FGsw90Keg3oORivweCAjyXOQvzDVyvR6zMY0emHUQl0HszExMty78nDVc4DJtzIj9Si4Hq7VlG2jFfIcWKqBr9iq57CLVvi8jUrYjx6GOBbjBv5TzAFvFi9v0nPQMzCHQmakUQuVoOAn8M6JJXgd5lyYW+Hv1XNoboVakq1bIcYAv0O+0KoU1e+0WZnFHK6teCXWIAB5t/UcqgRVS1Weg9v5OLCu8humKtvuj3uI92AzK/O62YBtU8WrHrerst391XOYMIfpuqohOe0nMEkoFtyhPAeP22EOu/Fp3QqAWfqES4Gh2FXZ3mlIYvRXWbqpboXX2WjF7vqr5+D+U7SiPIdd/7x3hN8nzMHjeX9X0aKd57A7LzRyDNKu3RWeA+4VmVogwBgMMQeAHKyPnsRUK1NMQo/A3AprZJqV2ZtpToX8BuLIIMPNymyVbWeOqlCr9OR2aMerNLi5FXoKpm6LOTT60Srb1q8oz8GsTI1DoxW9fxmSXidAGjiKjY+QMW9Tkl5gsjwH91f3oTwHIhR4ZVbZFnMAoQd3EHNQz0GMQc9BQFItyUl9Ws9BT0IdB5WgGH+8TO/fKtutfCW/wdwK7w/PlndWngO4CzkD6jm4nNBDKOZgP27XI+A6MHytsl2GJHR98BWNA1gQWASeAGNr3QrrUni+Riv0HKxb4X7lO4g1wDHi27Hh2cA+dRxbK9P9zgGSY92KKUphZ7tamXcrK9PzqQQ1ZWW631TxysSrfkxGK/x9yq2ohqT7W2V7V/GqWZk7z0E9B88j5uDfuKq44m31HHYzSLe3ynYxB2nULEvwHmz1HPx9pz7tfnw43A/3Cb14qrJd9elWvLK/Riuq56Dn4P4smwnL13Po+MBxwIs4WmUbo4fBg16PwVMurh7D9JzKc3C/SX26/VzKkOT46du/rcq2PAeXF6pPE89nXQLHHpUZ9RzMrVAJCkAIFhoPh3VZeQ16EOZWqEJdhplKUDIlHQTi2xgMm9vlOZi1CckGyjbuLMfYzN5UCUqmpJiDnoOehNclz8FoBdaZ2d0ErNbKFHuQ+ajnwOy2ZsXZPx4S60ewGwyQmAO0ZM5RhqT3Y5SiPAdzLIxWuL9Zmf7NTMwHUC1JPQw9ButVeL1gR4R9ZT7ujIP7yXNQkl6+g7kV9qNEvbkVnrcVr+Q5iEmIOYg1WG3baIZakv4OPoLKlP03KxNeB8udVrxSWNbrNefCaIXMSEBzsAw9hnqi/m1uRXkOUKJZQhml8DrlO7Q/AEewG6tsc318g9Vz4LhVQ9L7uDZagQFgWQEAAu5waW4FbhkPoqnatXCmbuNGwXVoO5pb4XHlOaghOTEkYb7hctp2mEN5DjvPofcz5VZ0vypBHc2t2FXZ9jwCk/5NRALvwabQrH9Ln25WJpEKksbaJs/B/TBWaDsAHK+Mz/bT3Aq3TxWvbruQ4Qd0QKsWHI0AACAASURBVFki26x45d/NyixD0opXU26F0Qr70zjsrk/6dPe7NCtzV7didx3r9ttCmfIcCGFBqTS3Qg+geg6tWyHPwUK6Ri3KGFPpiZvHUGC9WY+6X3Mr5DWIPZQhVp6DUQs9iFa8ku/AWh3Lbt0KczBA/Pm3SlAT1sDLyvrzKEPSrExcdMJo3q8aklbXFnPQM9CzwMNh9rUZrXA/oxh4fIyV0QqzM40+oFXJmFczcjIOUtw9Lx4g3kqjRVbXbnam+5mVqUcAXwPcwpwK+29uRdWn3U+eg+M4YQ7qORit8HqMWtifuRdmZVYRStGXeg4eLzCpngPXty4HO17+LUOyH6/CskYt8HjAsWh8e6vqNL/t6lbQD97vucY3wDheXCuznU0akvUcFJqdLNbRWpmT+nT7leew03MwKxNjqOusoaNPBWZZm/IRu5xotOIoQ7Kew6Qh6f0oNNv7qxJU1afdvxWvynPA+J9Tk56MQ69j4jm4X5Wg/H1Sny7m0POpPl3PofvJc5gwh6ZqT+/lFK046jkcrVuxm8lbZbu5FXjoLEdtkLjw3G13RX16VyvTk1XPgY+DCzBK4Qem52CqtscDHGGttZjM3IAooO6s2/y9eg7VjrQ/laAmzMFoxa7ildiD5y+/Qf0GszNlPpYh2YpXjVZMeg6QfiBE2VxOmFvhdWGk1mrfRiE8jnHCW8O4gROIObif/YgpNFpR4yDfAWMGeCjfQQ9hernlO5hbUeMg9tCohft5nUYrVJ8WmyhGVZ7DhDkYjWjdChmSnl+GpFmZ1q2wVqYehTUzzanQc2jdCj0beQ7qORRzKEOy2ZmqT8uQNNuyqtOORxmSk1ycnshZzEHEclKbdtCq58DFM5BtGod6DrusTPu5U/Xp1q2YNCSteLWz4NP2m2pI2t+k5zAxJCf1afuzbgWhT8BMAOOVXNT7aLSixsH9VZ9WYPboeFV9eqqVWZ6D/UuGmpSgjl5H92vdChOuut9UK9P9DGHuqmy7v1GLo+rTU92KVrya9Bx6P1PdinPjeFu0gtAV1qjakfIc9Aysnu3frbKNWwvCK9/Bk6vnwBqdG7TiFdED3CEtqZiEfAfcaWYNsQX7w0IfqVtR42C0QqZkGZIdLKMVXl81JGU8etwUrZiqbOs5NFpBCA5DJ8+hqdpmZTpTmDthqrb0aa+rGpJiCQKTMiTlN7S6tlEKcytkSHp+eQ54L1yruRWOm/oNehbmUqhSbd0Ka2WKTagQVazJfglJE4ZV16EYl9mYjoN1K1iGMrYW1HU7jFjG1qxMoxEtamNWpiHMeg5W2TYb0wSsGofWp/A6/N1oxao+vWIOGgc9AKMVZmfaH98237jjSNABQ3mtcXBjoxXrRULYmFprZU51K/QcGq3AzYUl2TbVylwfIi7flJW5q1thP7toRZWgpopX0/gcVYLaRSvqOWDk+AjbJs/hphqSO4ak57e4DfwLloyEpM9d3zROCszuGJI93oQrBWa73TJ4/X3KrZiyMqeKV/UcijlUfbrGYfywHrRhUp8Wc1iBSA4BWAV/gLYNaGmbNCQPGQejFUYnWmXbTojFg7AWc3A7KD/buza0XywyYKQ1M8UcmKlAaPUYzK0o5iDWoIZkoxVT3Qr1HBqtEHNQx2G9D2Y/oxV8XCD1k3GwVqY1Mu1HnoMehkpQVtm2bgUYBniH0QrGF8NnjoW5FRgFNDL83dwKPCxm9V20Ql2HSUPSqIb1KvQwypD0b2dqIiScW89AbAKuBsscm5iDf7duhR7DxJC0urbHV30azxZvyPdPrMH9xRzEFppb4e/yHJpbgQdApMisTDwfQGRzKMQcrLIN14YlhZ5DlaC8LvkOakiuHy3fjtGKYg6r5+AxeBZqR5qNybYVeF/5DoejFZ6g7Cl/B5DBZdlhDpNFnDQkq+ewy62YGJKXRium69xFK3oc4i0Ij7RGZhmSZmV6PAAsS4tdVqb7T0pQU27FFK2YNCR3M9nRrEz7ad2KKkHt1KftxwK6qk77u56Doi8YHyIWU9vVyvS4SQnK5cTRKttT3QqMPfiaTfXpqbgNyyuW5hPm0Pvd1a1w/2uVoNppq2wbpXA/MQc1JLXQaki6vWs//ya1GCtbDUmVoNRzYEYkuiHzUdVpcysmhuROfdrsTGZOHoTXb1amuRUqQe2qbJtbId9BZmQ9B/9GERpvwuZyQml6oxXNypTnUCUodR2aW2GtTLEEzyc2IUPS+8dzZGbxOYk59P2YsjKbsq36tNhClaDMymyORdWn1XOQPm11bT2IqW6F1y3PwftivHj36tlWK1LjQLQKgpf7NyuT+8OLtVZmPQc9BWtk2g8zPhwctSSZHIl8KDDbKttGK2ocuE9zIyAx7upWwJjEW6PJit4qQTmYzco0t6IvCWsbwBrbTs/B/ayVeamG5DQT7JSgqj5tP0frVuwwh9at6HXe1HNoPyyLUHKuEtQ0LrtamQiosMSxHeU5NLdiUp8u5iBD0vNJozZaQWiVf2OU8KRWY0o4U8/B3+923YqOY6MV0zjvMAePc3nh3xgT8AdTtyGlEXbWcwCbY0nXKtvnjMN6bVPdCowUEUeATajatK4ObquVOfEcrFuhVYF+Sse21q1o5ata5tbKNFoh81E9B3kOk1xclaCajdmHKN/BrEzrVqgIZbRChmQ9BjEH76cakkYn5EOIObDuJfJD3Q7WnB7PjApoZTam2IN1K/QcrFdh5StJUHoOApLcFypbzowAl5xTfgMfId5PWxmSYg0qQfFxMGuXwy+WYFamQGQ9B42DfIdqRypNbwKWMnGT+rT1KbwePQhzKsyhsG6F9+vvEzOy42K0Qj6DcnFmZ8pv4MPm3dthDtbK1INQQxLsAODWnIp6Drsq22VcNqeidSvwKvC21qzMFYO4iOdQq8LJuWDb0boV7g9QxYtlkyHZh+Pygo8G17rNcnj+bq3M6jn0uElDUvq0+08MyfZHgtRars7tfKisg/lA+TdFezCMNmZBlhYlP7m9PAcouCwRJs/B1G2P3zEkpxnQ38EiMHBVgupxk4ak+1UJqsfXcziqPr27futW7Pabtk91K6oEdSnm4Pl4p3m3J8xhqlsxqU/b75SVCa1grW27eg7TGNzGczCaMGEObtdya3VkSPKhrBfR3IpWvDJaQfwfwpR1K5jZWf8ZrSh2oRKUzEizLcUSphvm4eKlgImwntSjMAvT46o+LeYw8RzEHGocmGkIN7XKthWvqiHp8UYlzKkwd0LPwe3VkFyZhStDsglXVaGudqQeg9TyzlDyHOo5mH3pOLVuRaMU8h7kMUzGQRVqvDC8MXUd+py9TutWeB3yHMzKVM/B46145f7NqRCLMDuTd4h3CcwL/EsylExJ7gfQFc+Gd1jPQIak2AMZzvTTilcaB3Ud1HMQc+h9m2OhZ7Bu55udfl95DoejFcUcdhqSXgw3DYBomxiSR6MV1XOwX2itgH6NVuxmCj0HjcNuf9Wnd5iDKds1Dv498RxYvhDTP9qmKts9vjyHXW4FIVhrVUAmmupWeJ5LlaA8rphDr3syDuZWtMr2NG6tWyHPYap4xdKJpfXRNkUrqufQrMwdQ9Lz7zCHXufRuhXn7m9bK7MHAVTBpuJFoUmbRl0H/bliCWpI8hKynoGhh0Ext4IZhj54afEsBCI9b+tW4DloZLh4GZI1DvwOOCPfAfcbg9TG2hZQh1g0SxvaShU3atHj+HgJL+E5MFuzHADp52VdQ1A1DhgDZv3VWPCisMzAqFmvgtAbXosehDoOHV9QfVzYGgcwIHAamIVreTaMGoYQDxCloHoOTbzCA+Q/ZhkJYczSeA7M0nhZZOutHgTjR9+cQ5k4eQ4dR2ZY2J6TcWBZaOjxHIWfZSReqIlXO5k4sAC8UZ4ZyzdS7OFaMLPDoelymfePd8BamR1/q2wzqQGYejyeD+8eMzreGL8zS/MOcq8aB7AS/gYbAUzGE2DJBRYCbmTKNgA/URH+D44jfRrPANDX8/b6IDdBbSdwcE74d62V6bNhQrA/xpxl5PpdHFaf3tWtqBKUuRUMCm61tGkvTIakfwOcAY7Jc/B3MYdmZeo5uB/LAD4yUGNAxbbSp6vnUMxhmkFUgur2GofdDLTjOfT4Yg5uP6oEtfMcdte703OYohX2u6tbMfEcel1HPQePa61MfyeMt5YY8HfrVvS8OyUo96+ew04Jaqp4tX4nRCtsu7oV6jn0+icNSfbbRivamTkWWBeanoOApIpQbjdVW/VprNfqObSoDTMNLDStJNECQ6JYMawqrpL0acvgYXUJl3pDhPWgahvKNGVbPQesOSDOZBwInbG+Y9Zg9iBKwrrQmpmOyxqt4De1I3lZucbV4vJvK18ZpbAfPAWQcOLysCWdAZg1cUnlOfBScy8oTmHsuE+SlvQczM70vKyVVzVw+2WtzuwOwIpBxBsAbJtStr1O9mFf+wGDWKXbFXtR14FQMV6M0QrW9lyj9SokQdVzMCvT+8DIE2lgjBgrm9dBVIixZewYQ94L/m8FLLw1vAqbRW30HPwdPsi6nOPZAw4rUc87wbthdW28MPAxJjXAYj2EMiTxlDHkqlAzSRKxsW6F5xdzwHMgWsH3g6HXY3A/PQcwEBmmPGeVoPgu8cqtlbkaBzwBgEcmhtU48M3i/RvCdnWgofCbHj2HiecAIMMFsTTg3/IcAGz4N+7SWrRm8hy8eWnU60PDtWu0QqFZXg68CAabf+MtED6s51CG5GQcjmpI8uJDzNnpOXgf1ZD0d4wK7u7UNA53Gq2w/yZeubzA+LNEnBrLSiIWU9M4EBXh5bRpHHjhSVxSWHbyHBqtsJ+juRUYX8DRqeLV5Dn0vlplu7kVeg4eh9FjOTdFK3Z1K47mVkxZmZCuMEQsU/DM+e74t3oOza0wWsEKgHDqkXbLOABAda3H385IWhc9B9xMkFZ/13MQkIRBx768PFi9qRyeFa9qHKRN6zlgfbHCegxiDUQt8BxY93EOPQfCfixl8BxYD2oc+OjAHOyHj9EYNLPE6mKt44HnwLpQ7MH98BxY+ljxiheVWYzZzVlOQ8FSiKgFL45N7MHcCo0Df3MvoPvnPAeWN8zOGCteVGnTYg/qOdQ48BHgBQC+AcqCM/AhdA3rTG7Uoi8TcX8yGfEcZNqxj8aBD0fPgWvUcwDZBxz0fHgOeE3wTcCFbBh9PAfccsYMzIGxUkNSj8HnwDPgWbAPhsKG2w7m4H4yI3s/ApKr58Cz4J0AY9Bz8Dg9CDEHoxVur3HQc+Aj5l3mOwFrsDHj4znY8KrBHCAzMaY+D++Db4tnCxNSzwHMQc+B6AjePZ4DE8LqOfDNWrdiHQc8Dfp3UrhlHMZ1x33u82DjWJ6DG+s5NCtzMg5HPQfP0yrbfchTxSuAMl5YZgDcbJWgPF5hWV4O/m0ZvMnCKjDrdo3DTWtlNrei550wB/c7qiHZfptb4fajPIf2VxKU25tb0eNqHNxePYdiDnBI8B5srXjl71PdCrfXc+j11Th0u6nak3Ew4aoMSfevhmR5DmZl3hRz2PEcrs2t0DhYr6IegzfBOuVctILQFu6K0YrV0jEDY92wcmANawqp+6nnwFqQZYWeg1ELsYYaBzEHoxWsaddohTMUsxKUbUOZVjwWc2AGZYkh9mCUgpeTaxJzYBYCAfe6HRfHD88BboPNqAWzGbOgTY+B/7MsMreCl5vwbGdy1s4g/sUcGj3Ac8AQVs+Blx/MAY8Bwyj20OfU+ynWMBlLf8dDY/m1XhfbcL/5QJlh8RzawIyI1LR+BWPG2BnKxPvCIPAeYBQYa8Z8HS/69m/eI6jreFqcFy+G62jTc+Dd49mfi1awBLJGJl4puBYfrRjEel4xiV6X4y3mgMdNEh0zPu+60Qr341vhm9E44IXjjdv45vAgbOB8LPl6/UQrwJlsK0MSj+HaaMUa0vAmdy/CdduNVnQfXHwG1qb6tMsLQk1ELO5UCWq6ttatIFTHB6Dn0OOOZmXeabQCujKGadc0DlNWpseX59CKV+ANUOOrPu3xO8xhd53T9jvlOezOWz0HPDyWaDvP4SjPQQ3JVtnGY8V7sJmq7d/NymQZBI7GMoelj611Kyb1affnO8NLv7RdVGVb6yGGIM+hFshYaOtW9OI0DipCdYZjPcW6Svo0UQuon7jHLFHwJLCuHsfHQJSingNru3NiL6pOY+1XurbGQT0HPAerErG+PBetMArAPeI58DCr56BxwFOAuGW0ouMiws7yg+s2x8JohfvLd1AJCrSdl4//M/uKOTg+enrqONRzEIgEK8K7Ux7OxCuzMfucvB55DipB7V5GoxXuB9bArM21r5W7jFZ4XrGG9q/nIObg/mIP7i/2IEPS1G28PfAiPka4KlbbXt9v+AlGKexPJSj3E2tQmp4ZHe4MACHRJJs8B/kNRi2chMUcTLwyx8JoBd8A34L8hoq9GK3gfLyfRis8vzkV/r3yHO44WjE9/LulIbmrWzGd/6hxmOpW7BiSzCBwHlple8eQbFamORW9j8rETQxJa2XerboVO8/BSlder5iDf1cJamccjFa4H8s/IhZtJl7t+pvUp41W9PiqT3f7pCHJ8tIUZo6x4lWPn+pWdD8mgBWAnrIyMVZrAeL2U+PQaEUZkmZl2s9diVYY45weFi8JBW+cqUBIV/k4FaDcrmUTa1AmTp6D+2EluaE2K1+JORi1kDFptMLzEKUAtNE4sC7knGVIGqVgrW+GHB4E7r08Bx6Y9GmwB5Y8NhmS8hxg7vHgWd/qOawFU+U7yG+wHxmSRiv8HWNDeNb7cpxYNzP7thmtUGC2noM8hz4XAFiWVjIk7bcAtddhlAIjC2gLuAuXos1ohRqSFtJ1P9xwwoz22+PlOYDH4JWVIdloRT1c1/xgDuhmyJT0PLjva0q4GpK8A3iT9me0YjIOK+ZwjtmJ54BhtOlBiDnoOch3cD+jFXB/AHnRj0ADZf3YiQiuz4nzE6WQKcmEUE/Q/f0dWUj5DttoxU592otr3Qp/N5RpcRssHAMkjRoaKriDrXoOfQhVgnL7lJVJ2A9XlZdy/Yh26tMTQ1LjcNvb/6AfpqzM7o/xWMk53T5hDhg33Na7Fa04ynMwt8LrPFors/c1ZWW2VmaP48Nliackvdt30Qr3a1amgOT0HCf16Wn/Yg7TftPvE+bg/s2tmPqphmSzMj2OYABg5qQheW20opjD7mblOWiBzK3QOEh+gikGYCIQWWl6sAfWWVjHc56D5CdiwCC7tYSs8ziHKdvyHcAcYEbawB4wTG1a0jIk3e/cDMo2r0Oeg/uLOfQ8zthgDcS8ZUraD9gD99DGSw6ST8NwiznIkOx41DMwt8Johf24H0bRmonrucEgAGnlOShN7z6EhPEcHB+ML+eyiTkYpYCLAeYwzWTc41rJS+yh4y93xNyKhjIhyOGl4b3hxdl2xqHq02IPXq85FeZYAKpj4CRDyZQ0G9Pz8vHi5fINrB6EJCiZkeU5iD3gOeAVypD0evjYAZ0FJFnuW4JgneDx8vlWaSwdMQIQ4GisEvAcLIfIdvrfMiR3xqHby3M46jnszrPLysTtJNyFt6Abvutz3T4xJN0HgG+S7j53Hgg7uMFtu4pXu2vG6K21JS/VkNxhDtP5pyrb7q9cHC/wKiALoExobmpqSE4MSY9rlW1/n4zDxHPYGYd6DpOew1H1aa9zyq3Qc3A/RV6m8ZqqbDda0dyKVryy/zVaMZ1zm3hlzUw76NquuRV6DngSIKpYM6yaTEmzMntBVr5Sx8Hteg6qT6vvAAaBAaJhKeU3iDkYrbAfMYdev9EK3HqjFYRVaxzKcziXW8ExYg49jzwHAUmZkmZjqjptToXnV326mEOjFQCmZGXCVoS1iFFjNrftohXu16iFPAc9B6ttk2fAbAv2YM1M+vC+8Ry4RnMr+ryJvBBmBHsAbynPgVCgORaMFfyGlflY4yAGwfuCIWZmxquT52C0os/FnIpz/AaiF6vnAFFL4yDfwWxMmZJd04sxiD3wzoK/TEVt5Dn0OuU3kLYA9iAzUuNgdW3Pb7RiNQ4rnrjmVrBq4P1aCypfPcsHbkCGya32YQOcgD9MuRW7GdHt5Tn4ezGHKVrh/pdiDh4nCarXu+M5HMUc7LfRila8kgzl/hg7IhY7zGE3zkc9h13FKyi5GBqMPsQ3mynbvY5WvNpd56QhybhhkG0ah2pIun0XrXA/gNpzgCoe5Sqf5v5Vgur9sDR0GXjuXnd6DhgrDNXUplqZ1q0A2OTfLEcwNDv1aZYdUKxZXrDkWNttuRWNVpiqrY5DeQ7yIoxa8BJyzK7Jc9BC4jlwY+ewB+yXPAejFfbPOm4tJFrMYeU50A/MSJiSakfaj0awPAejFHzEuH40+jFawUvLLGC17WIOnQEarZA2DeZBWNOEKz0GcytkSE6YgzkVzOK8wBg1PAdzLMypmHgOjoPGgY9D1S+2EdLD9bYcnlELoxU1DngxXJPjKs+h74U8BzEHxV4YC/5tboXjLs9B4yBDko9uBXzVc+hM7vMgbAjY2aiFWAOTFc/mHObAOzX1C/4FxlAlKO8b7AHPwfupnoPGwRqZMiQ93qiF1wVDEiNt3Qp1HdZJfeXpeNyaW8E3jOfQRLvbcivqSGBVsC5cBB99eQ47IzBtrxLUtJ+JVzc9D24toJjycLzM/Bt3mRfc1opXzCZ8WG2TnsNOfXq6/slz4AXEUEztKOZQ9WmNw8SQlO+Ai0nEoq21MpWJq3GwyvalGpL1HHa5Fbv3wpTt7seyi0zbtvIc3M4yCiKYbcdzkCFZJSiPB0sj9D3pObDEJWLRKtvT/baoTbMyr9NzmPq8zTjoCWhh/BuLxDrGVG1eLtK69TRUofY4laCmExvCVH3a49RxsF6FUQr7EXPojKz6dDEHeQ4qQJljUctvtEISlMaBj3d185htYNm1GbUwl0KGpNcpM1ItSX83SlHPQZ6Deg49nyIv/m52pgpQCsy6nHA/7osXnUgE+MIkTS8JymgFngOcCI2DmEOVoDyPxkH16UYrvH/2Z0ISc8AtZ0x8PkdyKxhroxSeX8yBfsAO4KgAbsIrgPeA5wCOhOdAergKUPIcoC1bVU0Pgr7FGgAIebe8D+tW4ParCMX+nt/9zMrUOMiUnGZ6x8dohZiD92luRY0Dy32jf3zDa25FGZL2teU5TB+zxgEgBCtkE3OYlKCm/iaGZCte9fgpK9NQ5oQ5tJ9JQ3JiSO5mqG4vQ1Kew6TnoHFgucNLaZPn0P7rOXS7xuHSuhX1HBqtOIo51DhM44fR5h7bqucgQ7L7HcUcptyKo7UyqwTV6zhat4JlEO+w6tP2c2ndCo+bamWuxmG91qnK9qGszOkh4mYCWmjJtISNq/d3tSPtV6ak/AaQV9ZRHmdOhTkWjVLgOTAgbSv2wEwkz0HMwf7VczAr037UkNQ4QMJhVqmHoYakx8mQtH8xB40D62AQdMepeg72Y3amOg7+Ls/B/mVIGq0gOgGCTrSC2dn9jFbw8vNic194ATazM6sgJb9Bz4GQHsdOM1sxBzUk3d+ohec1K1OGpFELMQezMmFIMla2Ggc+MgzDOjOz7+pRGm3gd7Ujm5UpIMmkhJfY42VI4t7jdZpbgefAu2XzOlSCUs+BUDv3ZJM+recg5gB5ifwiszPX74x/G60o5uB+ZmPKkPT3leeAx4C3r8gPnsLKkPSZ3VbUZn34k4Hg96N1K8pzsM/WrbjuXGzbVdnu8dVzABjjBbU1K9Pfpyrb5TkUc2i0Qp5DlaBa8Wp339P2Cswe1ZDs8kIlqJ2eg9exq7JdDcmJ52BWJt7CyttQz2GnPu31kKaNIbYMHuMOwWw1qixPijlgRHmGtkujFR4nQ9K/8VjxHmytsu3v9Rxat8L9oPADTu4wBwBOQFDb0WgFRgQMEWOBAbkjz8GTV0PSKAWWb2U4lufg8bxEILDFDNRzMMeiHsh1HoNKUKz7dsZB7MFoRTUkza2w4hXuLTkWtmIOjVZoHPQcLKgLkw9wSmakTEn73VXZ7nj4N6AangOzzko6wmPAEHZt7/nq8akZiZEkUsF/sCfFHADj+JDI6ATUtJAu2AM4hhqSeA5EKVYlKD5Im5OQ/Ib145IhycxVDcl6Di4n1HUwG9P+5DvIb5DvUE/QGR+sYU2Zn4Rm7V/MoffleOPd8s7qOVi/QtVpVaibU2F/ZmWyPMDbnlqNg/TpNfFK5iN9eH0oy4M30fQURobkpZ5DcytqHMa7GTZMPIeJIWk3pmxP6tP1HDxO9ekyJNcZ5ZI6Bo1WTBqSgGEsRUDhMTS2o1W2CYPhPbTVOLCcW0VBMOKrZHmjFa1bYf+teFXjsHvO5TkQasZ7mBrGGcxlhzm0yvbuOqxbgTFdjRWGDRBXJSj7gVLOEutoq56Dx5mVqcdwtL+j++08B/tptGLtf6I63YpWVA0GjIHZRV4DmVusT4xemFthlAJiDGHPegT+baWrcy81YRctWNfA/t66FfZTDUmZkjIkNQ54DGvCl8ZQhmSvi48Vg2W0wopXE+bgdRqtUBHK+zFaIVNSPQfPWyUomJK4qWIO6jkArBGa7TjLkJTnINZg/xqHFXtYNULFGni+GAo9iSpByXdYZxz+jecA/iHmYG4F48+11YNZszI5XsxB9emdcTDHwvvDcwD0talCvY4T2/QUjFLAB+G6rVvh8bj1GCqjFh1vszHdX+NgtMKcCnUdVo9BngPHijmYWyFDUp5D30tSr1ejL1PS/eQ5rJ4D33CVoNh/rVux3t9tGpJ2jgEAyGEdwnqkPIdeLBeB67Nrk4bk0SrbrVuxO58p2+U5eNylFa9wlXmJ+DgBtWy4wnzILBfwHtqmWpndb6cE1dyK6f4BeM+5oRqHZmUWc9A47JSgVJ/2Ou4W5mB/O+PQ+1d9en0uFsnht0YrrFvRhKv2i4fJu9JmxSt/b7SiArPuJ0PSv3c87oQVggAAIABJREFUh553pyHp/hqHI7kVXTXcBkiu6tPrjMLJ1r9rQd3u76pOq+vAS3NOfVqGpMfLjJQpqY5D1aflOVgr06xMeQ4OjtEKPQdVqI1WaByq5+DxYg4TSu/9ym9gucC61t+NUphwxd+8GM3K9HwqQZlj0XGG7wCyb+UrDBSsw1a8MrdCZqT9m52J54BXwEcBCaw6DpNxkOdgbkUZkqpQd7zUc6gSFB8TRlWGZAVmJ+NQJSjHScxBj8GsTBWh9BhWzIFJ0ChFP8I1K5P9zMZ0P6MWVtfWcxCYlCkp1tCKV+o5+P4bpZAhKSDp+Y7Wrahx4G95DoDKtNVj8Pwex/jclpXpoGk1jtbKlOdg50rU41YBuuwqXqkh2YczVdnWg4AcQ+rzLitzilaoPo07bbHYlUs/Vdlm7bqi3bdNKQ/6wSrbGAXWxzZzKyDgsFRpU5p+6tfiNpDFSD6bohXFHKb++vtkHEy8mhiS9oPRh9jGdWHoL2VI2s9kHCyHN91PszJbt2Kqldn+WrdiUp/G6LGEqudgf7uszJ2GpP1gnDBIhEpJF79TJahGK86N50ifbq1MgCnWLc2tcE1tpStDmGpI4kmwTlJ92ouoEtTkkZQh2foVeA4MlCSoiSHpefEcGGQ9B2YslaDWileTx6Cl5SNfhUEJVeI52PQU9ByqBCXfQQ1JXmoM3aoARV+E4njxxBwwCHhP5lh4PZOGpNdj5atVdZptsB4Zi67N5TdoOMUajFqsMw3/Vs8BYBQv0KiF12e9Cu6Fe1IPU5k4ZlyWaF6HPIcqQak+vZ5/rfRllMLtrXgl30GGZD8Koxb1NPg4V16Dx1VDEswBr9X7aMWr1q2A2aj6NO+6fIfVw3HCXnMkWrfCca4SlBWv2I7hX3kOaxRjHc+xbsVOCaq5FWR/EZoEWCH8Us9hN2O1boX7E4K6TlPvUiWoXselDMliDlPdip5nhzk0t6LHV0Oy0QpCwLxcrVsxRSvwABT/4FwTfdrrAIg25HXuWVbPQePgvo1WYMzxfrgvDPlOQxIP65Iq5L3GoxWvPA7jqXQe3sOEOeze626/p+tWSJ+uEhRRxeswQbMyV+PAMoo2eg7WytQCug5pboU8B6MV8hsm9WkAM/qwteLVZBxWHQcGoryHzvRlSBqtMCtTDUnPVz0HcyuUiVNgVhKUKtSdQZuVaeWrRmGsW9GszL5UpmoLSOo5yJQsX6F1K+xPzMEZxkpXk3EwK7NVtlWfVkPS/qxXId/BaIXGwSrb7u/zsuKV10m0ggiNPIfJOKwMSSY0cyuMWvjerjwHcCHbmpWJ8Vk9p5VZqQfRKtutW2FuRZ8f0Qqeofdr1ML9rFvhdiZY+CoWtVFDsu93zyNDssaBfCjCz/XM16zMLSBZzKEHTLkVkwXVODA4K4OrMnFHPYfWyux5J55DoxWQdnix26rnUPXpKVphP7uszDIkrbJ9qedwp5jDTbMydwzJjueuVmYZkquRxnBPGpLuV54DQC84T+tWTO+nWZllSEL8ArSdamWyXAJ83dWt8Lw7noMCszfNrej9TRqS3e+u1K0QY5hyK+Q5eHKxh536dKMVZUha6cp+TbhS18FohdunKttmZRqtMKdi0nPQwsqMrPp0GZJVn65MHC8sCHsrXq26DueiQeo56DkYrXDm7fgWczA7c9WO5FizMtuP9+3vZUh2xlcBSoZkZyZzKvQc1opX4CVGK84ZeQytgKSeg0pQgNAYAo2Df6vnMBkHGZKez8lPfgNRC87l7/AbeFckQwlIkktCxGbNyqTPFaNYl+b1GFSC6nU4vjIj9RxaKxOvG87Q1OQ5dPtat4Jtq3EAe+CaTdG/LZQ5naweRHMrynM4qj7drMyJIel1lefAy4LBsNVzAADDlZ2aDEm33y316RqHRit6PXwEvJTlObRuhcexnMJ7cHnBDA2QVczB/aesTABm8IeJ5+DxzcpstGIc4AdtuFQJyv7qObCMwzCzbMMgN7fC4ybjIEPS/S6tWzFlZU5Vtj1P9Rx2PAePm2pl7sZ72n5HtTLlOYgtiDlo0Vam5For0+2qT69KUFggNSRVn16jFuf4FGZjqutgVqZRCrEHjYM8BxWgmGkJ96xVtkGQ1ZBsle3OmA4uHy0sukma3mjFOfVplkBrW9F0cyvcvjIl1/30BFSAcn8TrwxhCki2boX7N+GK5RKzvf2X54CRNLeC/IJmZao6rZ6D55Eh6d+TElSjFe5PtAmuh89D9WmiFeAzRimsX+F7V1TfGVx+A3wHDIr7WWWbfJliDfRZD6BVtlfPgeiF2pFqSaoAxVKad7P9mVPhfavnsGZjsk31afdr3YoaAStere8z+xituE7s5eJamZfyHNSQ9KLlOfg3HygDaSPbjDDQVLfiKM8BxZ21olAHDfcWL6JVthut2GEO7bfRislim3jl9p2eg/sBoK4l6Wscbuo5iDkQhVgLq/b6W/GK4/A0bGVIHlWCarTC/sAZWOodbTv16WpI7mpl7qps13OYlKBY3kKImrIyj97fpfu14tVqVIhWXGccDgOS5k5omSe9Bi2U+xvCXGcsUkLVc1B9WqxBFWprZDLzgczaL54DyK48h1a8MqeCmRQrbZVtPAdAULAGEOW1fsUaJ27FKwdIDclGK8ytqKch5lCeg0pQGgcwB2Y/+Q0yJVWfVs/BGpmGMMUePK/PAzIPoJieg9mZRivqOchz8HiVoPoSNivT7ZNxAJxTup/x5Zq4FsVexB7kObDUwxtyvOE3YGgbteh1TerTakgapWAcGetzGpJEIXa1MtWO9PxrbsUaxbBuRSteqecgQ7KejZiDDMliNUYrJuNgboV1K9xPLckeh+dAJPE647DFHCbrscut8GKqBOXvFrXx70v1HDwOkQxcxKntMAfcXlzdRitwm/EiqudwtFbmlFux03MwWtFamTIkFZpVfdr7nngO07hYFg8FJ5YY5Tn0OBmS/d1ohb+rPl2eQxmS03XtKl71uEl92v3MrQDMZOlmm3gOE+bQ85J4BijpcmKqWzHd54Q5VJre45GrWyUC2i9GiSUMzGPCp0fbTkPykJ6DmIMzjJ6B0YpaOv8maoH1MqfC38UcvAmBSP9WQ3LSczDHoh6EWZqAc6StypQUcyggabSC855Dk/1dI2m0go+XB8bHTMzcrEzVpxV7AQjj3wBlGDL7kylpqnarbMtzcDw0DnoOlYkzK9OcCj0HFaGssm1/Yg4mXpmqrRKUdSrcX8zBvydMxihF61Z432ZjmlthPypBGcqcZOI8v+rTYg5GJ9RxWCcPqNWdqeU5ECGxNifHaBzkO1i3Qoak1bWNWthvdRxkSJqNWb7DhDmsFa/A1ayyrXForczmVvQ+rVshQ7JVtnfGgTGxz1EJ6taG+9znqFF6sP2MVkwH13MAlYW+fFTPATcSwI+XhBAhaztAq7YpWlElKGYFZgfcbLwHPhri3FOrElQ9B9xaZq5iDa14Zf+Xeg4edxRzqOewy8qc7rvl8LpfszLdrsCsf6sEddRzaMUrlm94EVM7Gq2YsjLLkPQ8U26F26GDs2RiecRSycZ7ioFra63MS3kOeOQsn20yJKsE5fadcbioVmaXGZ7E+hWrx7BW2YaNhdVSfRqsgXWSeg56DjIlxRoUlsWlWtWexR70FDQOMiTVjizmoHFgBl5rZnpf8hzEHlSAUoXaaEUfKmFHZhsrXqkEZb/qOKjrYE6FSlDyG9aoBQZZJSg9B7Uky6x03MUcCNFxr87Ykx6Gv++yMsUc1HMwt8L7kyHpuBRzWHMq2KfGQexBJSg9h0YrJo/F67DCVZ+PxmHSczgXraAP1aeVphd7ADDn3dA4WDNThqTnN1oh1uDvVYJqxStzK8yp0HOYeA7rd8l7o/p0a2W6X3MrvK56Hr4//L6tlTkZhx3PwZPLkGxWpiFN3DUMhW3Hc7iUIYn7StgMgAyWpG2qW9GXbKpb4X6AanyYNhKneDHb6kG4neUJsXvi+bAkqwTlfgCq59SZex6VoKrnQIgZUBijzdJi18QcrLLNZEBYuwxJ+5lqZbq9xqHn1zhM0YrSp1tlu/1hdPHe8Oiu03PwuKpPt24FeBSG8mi0otcjQxIvFy+C95gJboc5TDyHYg5TrczWrTj33Cec8ZYBsRxeeQ6TcSAEtvIczK2wwzIkjVIo9qLnYLSiM8Q0U2rZ1hqZ6w3LkFQJSmak0QpzKwQkzc5Uz8G++FhhzYk5VAlq/biZhXr9K+bAvnoQYg0eL226PAfv/xxDEnd1wnwaVVLPQRVqK17JczC3wqxMPYUVc2BmMrdCRSh1HLyPYg5VgvK59eVUCarGwdwK95fn4N+mbPOhMaaOx5pbgQHx/ZUZaSFdoxWteLXOpEQljFIcYUgyTq1boRLU6jlgKDvze1/FHOQ5WPGK5Tjhf1Wop1qZRAj5BpWmn3Ir+lzW+99mZU7GYTfziDkAEmLVbBqHKVrBBwkIxEM7h9buohUah+n6dtEKjyvm0MSrqX8BST72VVJ9fanXcm3Vc7BuhXJxVrxqVuZ0/l1WpsdNuRXWq3C/8hx2z72YQ3MrenwxB6jKGGw8KKT7pjbpOZhb4XETz8HtysP5d3kOu9yKXt/drlth/xgpljZ43CR/tV1at8LjW2X7ULRCQFI9BzuTIenfAFQQpTqTyZA0O7NKUJP69KQE5fmMVni+5lYYrVDPoYOocbDilduntZfbrZFpzUx/lyFJFILkmWlGkN9gURsrXrV+hcZBRSi1I9WSrEdVJShngnoQza3QOIg9dH+jF2AP/Od4VwlKhqSYg9mYPEcIUav6NNdqVqb9iTmo4+D1O45W2e5zNGphVqbRiz5H/sYDwHPgGRm1sPIVfBBwG7Uk3b8exK5uhfeD58A7qJ5D1ae9j6luhSrUjVbgOfDN6Dl0PNR1aN2K+9///g+Wms9xYAkYAchvq3G4mCHZi+DkK/CIe4Nrs2uTEtTuOD44HujUmlvhfqDGvHiTcejvVZ+2qM3u+giNEVbkY2YJMGVlVs/hKEOy52e5BOhqw0XFQFYJSho1WABLt6lWpv0QogZTEGu4tMo2y0YwDZvGodcPoLwKq3a7MnFTle3uf7RuRY+rElQxhyla0X52tTLdX8zBv1u3Qg1Jt4O9YbBumlsxZWXyrfLNAmACXgJUEvakTdjDberT8hrMrRC5VOTFm7BWZj0HeQ5qSYo5yHeongNAGusr61XId+A8eDHmUrTyVY2D0QpzKvowqyEJAIbL5nmseNW6FfZThqRRCqIKMPzMsehAG6XQcxCIVM/B8ZuwFrfLb1ARyv1lRq7q0+AAlsNThdp+1I5UEcrcilXghG1thjJVgirPwdwKdR36XsiMXI0496KG5ORBqAR1XVYm2MNUt2LFhDi3ORV6Dq14xUfJu9Eq270fGZLTJGKOBZMjETWbylBGKVrURs/hprkVfPAQ3s41v+2VKez77/7c5zZacTS3ohcxYQ7uVz2H5la0ViZuIdbVEGY1JO13hzm4nzyHoxqSHqfYS+9X4+DvO8xhqluxU5+2fxOvjtbKnF7eXW7FZBym/ppbMe3n7wDFGPQqQVm3YpeVeWndil7PpOewu+6j262yvdt/8hx2x5377jA4u2atzIs0JO0UrEGZqDVrUqtTnoMW1axMeQ5qR8p3mGZILVcxB/Uc5Dmcy/HgWBmSGgdzKzpIZmVqHEy8kj7dlG0FZsEaBEgZD8KP63JHpqS5FTUOU61M+Q5qRwpETurTqk43K1Pswfu10pWeg7+LPciMdDnRaIX7qwTl32pIqj7drEyNg9GKjv+qBMU2Qs14Dj5/97duhVmZxXKMUli3gjU8SwybUQuzMqePZcUcMEQyI+U71FOo+rT9mlvRaIX1KoxaANDzrqohyYdM5E3PwboVa6UrqOi9Dv9uboWJV0Qr1uJFXqd6Dmsh3XOVsOj/cN2KusnlOXjym+ZWyJDcWbzyHMqQnJSg7LdZmUc9B1BtPjjWqrxQk/q00QoZkp6XFxfcYaqVqZ7DxHOwH0VfJj0H9yvm4O/SqOErwJJsxauj0YqpyvbEkPT8E+awo09jnAGF8bgwzG0s2xhfm+rTeHSAulPTc1iNJ0uuqQze3VKfnjAHPGbAUlsxh94HxmfNcsboQLDCuAButqnngPEAd1jbFnNwZ/gOeA6dqY1WtFam65NmZYo97HIrNA6EvgBT8Bi4weo5qATl8kKB2Va8slamWZkyJFkLsy6W3+CMNUUZzKmwkC5re/5tjkUHn4+fxDCwBWYzszLlOVQJyuM1DnoOMiSJUnAv4Bmsx5WHm/QczK3wvuQ3yHeQ59BohVhDgUijFTIkvV4xh0YHrFshIKmGJAQ0lmSTcZiqbDtDQj1m7For0+upcVARCs8BY7LqOax6Gb1+PAfAUMaDsbJuRRmSfe7mVhjtMCvT/Uy8kkYt5tD3Tj0HK161RiZ6Dhh+W69fBSj6wYug8UzP6Tmsmde+L2u/F2MOWBzWKVggwEmFZrkZUq3rOciQPDeY4A6rhTyXW1E9h3oOVZ+2P41DGZJ6Du4HqQfvobkVvd56DuNUlA1GKXb7T55DszJ3nsNRJSiNQ6+rnoPbJ/VpC+m2H41DeQ5HoxVHq2xPxqHXg3HFi2hrVqbbJw3Jo7kVPc+ldSssanPuu4EEZWtuhb9rHMqQrBKU+1tl+9x7eita4UYxB60L6w+8CP/Wc7BW5k7PoWsmLZVRCqIXWEUrXYk9iDWIPagEpYakOg5iDkYrNA6rEhQEktVzwNprea2VWbEXx0PPwZyKaQ043ae/y2+QKWm9islzMLeCMOk5zwEMgtlZD89KV6z9GUOb0QprZKohKdYgU9LnIs9hpz6tIpTnMVox8Rwm46CeA5gRywByLBgb1adbt6Iv8TnPAcO8Pg+OITS+qk8bteBjBHOwrZ4DXlyVoCZjb25F3wM9BaMWblcBqnUrJuPABIzn4PHyG3o9GgejFuf0HPQMOJbyl+BPNDyNazGHrj968ksxhx5vtAJvYbWE06Dvft9V2fb4S5Wgahx213HupQWctDUr82huhcfXc/B3jCfhX1uNg783t0INyfIc9CD4XcFR+phyK+z/bmMOO/Vpz9uoxVE9B4+f1Kf7PHeew6XvR/eHGQw4ORmHo/2vy4r1mOswB/a7liHZWpllRHqi5lZoydRzMLeiFpSXFraXxsGKV2INzDirEpTHy3Pw/CpCmaU5Vdnu+WVGAoDhOdBYg+I5sL7UczC3wlqZeg7Tw5Eh2e3qOKg+7fmK5agA1SrbvX55DmIOns/sTPdXCcqohb+LOXicxkFFKHMq5D10khBrwMjgNVq3gkQ2vBGjFZfyHLp2NrfinIYk2EPHBXwHnMcoRa9bLKDnaW7FGq3g2fc8rXhFjhDELUBBvFRrZqodKc/BWpl9P4xW+LuYg9mZ/m5uRY9vtEINSXMrev1W2V6jFfZ5MUNy50FMH8uk58BgEe5hkBlI26Qh6XYAJTLYbAUkj1rU7qf6dDEH3Eo+GD4u0OudcSjPoecpQ/Ju8Rx2972rlalxmPqZqmxrHJgMmAhgYRK2vts8h15XlaC63dwKszLdrsiLiVf+3mgFyy7CvEebVbarPq2egwlXVYJa32tFga47J941XnZboxWThmSPO2cc+q3fJvai9RBDMLeiFqi1Mq1bwUvD+mZVn14v7Jz6NNurIWm0wmMFIv27mIO/t8p2oxXyHNy/UQuZkSZeEVqEJUc7VyLQ3AqNA7MXLD0rXhmt8HiMBBEXoxZmY4o9uJ9RCrUk8RhWif16DtOLpcjLtF2mJB4DBrKtxsHciqLs/m1uhf2oPu3f8hxUgjJKYY6Feg6SoHo9Ri2sst3tYDmMeZmS5lbUOJidab2KnXEwaoHnS1KcxW24LzQqqueAB4ShMMfC70iegyrU/b6qIalxaLTCrEz1HIxWyHMgt0KmJBjDOZ6DY7hGL7iebbRieql2tTKn46o+Pe1XsZd6DtNxFtJ1e6MVApI9XhKUv09ZmT1ul1tRDcnpulvxqlmZ1XM4ahx2noPX03J46++SYfhN+nR5Ds2t8HgFZv2b5SFLQrATEpTa7nZWZvuvcXA7SyIiFzvjAOkLb5OQLUspQrQkl2kcer6JIWni1fQ+VENyl5V5VM9hhzmcu57bohXdCfcTsEJrAjBF8c2p4pL8BvtRCcpsTBWh3F7LOSkZFYNoVqYzmAxJlaCqPm2tTM9vlW1rZe6Mw8qQPMdR9zqskVk9B6MWU61MQ5hW227dCitfOR5wCFYxG+9rqnjV58v9rlW2VYIiarHmWHhfRilWXQfGwWiFDEk1JD2f0QqVoLx+oxWKvRi1mLIyTdlWCUqGpPwGFaBYiqrrwPVZXVslKLMxTd228lXfR2Zu3hmjFmIY8hvMsehxjhdRCrxam9GLyTjIkHT76jmYl8T/1/5gX6ohOXl27L++r2utTPvaRit60ZP6dHkO1q3AbYIQZdvVyuz5qufAQyYMZZtyK26qPm2/ApI74wBdGRAQ9x/voRqSl+ZW1HPAWPGhHG0KzE77TxWvpv0n9elK03s8HgqchzuNVlQJClAQzkNblaCmaMXEkMSY4kVMGpI9X6ts44Geq7Xa4+5W3Qo9B/sHu8Mg2arnUA1JAE2Afjx+vIdzWZn0dShascZAOUjyU6MUWiJneqMV5lZoSVeLheVSAcqba1am5Cexh8mTMErRilfyHCowW7EXNSQbrdA4GK1Qz8GsTKtrKxNX9enJOBi9EHMwtwLMgSVR9Rwcv2IOZmW6HWN1znNwfFvxqi+xfAf7kxnpfpDFFNzl+ZlbUeMgINmUbdWnm5Xp8WIPvif+3ugCpLe18pXq09at0INo3QrCgzwzFaHEGlb1aWtkrgxK1ac1DmIOvS6jFEYtVg+i1brp/9K6FTIlVZ+28pXRCpcVCsyask2ZSv7NcRxDw/BjBMi4rtgL2723rfp0H1JfKvUcWiuz+7VuRbfvsjKnaIX9tOLVzjhUQ3IXrfA8zcrUOBz1HHaegMah+90Uc7CfnecwYQ4ev6uVufMcdhqSnkc9B/+2kK5/T/Rpt99p3YqOOyQwvMmjdSt47zB063uJ0b9bdSsAQg3Bcw6jFTvPYTUO6z3eSAlK5LIzvx0brVDPYdKQFGvg5WQ91DWZ9SrIPIPqqYeAm0xYZq2ZyVJFPQc1JOU5qABltKJ1K8ytmNZiZUiqPt0ZojkVVttWx2GSiTMrU6zBcbTilePi/RulcL+1yjbrczwHwFaWNjAkz6111xkQkg+zX5vZmZ5XrKH7TbUy6zmYW6H6tLkVegSNVni8eg5iDeU5WLdC42C0wvsWe2B8GVOxB7ebY2HUQsyh9Om1yva6NhdjIJyIAZPvYP9GKTQO1q9YszIBY41SWEiXv2EBtxVzcLvGgeU8mIPvp5Wu9ByMWqgdec44sDoAc2A1sDazNG+LVqwfz3pAw3i4M7Akp7bTc/A4a2X6NygtoNDUqiHZ3IpdtOJShuROfbrXORkH1aeblWnFK/uZsjInDcmdnsM4kA/aMDEkp+N2mEOPa27FFK0gLMg9ruOwakg2K7MakoSIyXzVOOzuW8xhV/GqGpK7fqsh2f2rPr3rr9sxShCvxBymuhU9rsbhHM9hupZb0QrWnhgCXKnrjANrXKzTNGMhm8YaR3k4+yIUtGpOirzaDzMxQAuADyCovzMDYR01DqxhMU5Y8dWY8JJh/T1OngMeBksTPA7Wp1bZVgkK4Ii1mYCkf1u3gpkLg8fyBauOm4jVt0F2gd2mnoP8Bs6FyzcZB+jJjLnXiwdG5qdZmQCxrGMB+gA/WxZP4wBYy2xlP6DwKlxxjQC8uKOMFUxQxoiXDKYoY84sATuW8QRfYa3Nf+zLMSz74HtgzBhjjDrhZn8nGrOi8Y4LHiC4ESnU/L+eg9cLOAigyUvP7A7DE5zEhueDITPHgggK18v7RWQCj4d7KPnJ45lRyYjkGfNseX/FceCCeB3qOPCMedbsC36yYg18H4B7eDl8dBgEjwfbYAnI8yDPp98H40lEjLEk+sFHClbEt0RI1AbGR6SnjXcOQyjfgW8A8hkYAp6hnsN1xoGxwqPA66Txzq/XyVJqbbeFMutBnCMAHbF6k/q0x065FeU5VAnK1O3dNfAyrmtA978Uc9jpOUiCqobkrlbmdP0ah1bZ5oXj5bO14pW/T3Urqufg/nAZwB1sU90Kt096Dr0fjYO/AyCDP3Af54xJMYf2t6uVOXkOZmXetMr2FK04qiE5PWcmLCa8SSZuOq51Kyb1aY9vtOLBPv5Uteu3fss44EaxUe1ILYqxboCZBzzgAaPHgFWigWbDxlJDUk9EaXrWprC3mGlxjWx6DMxQa4Uq3G1mQjGHegxY3xXTYO3HgGgc/Jv1OlZXkRfp08wOzBJgH8wYFtBVCQrMBG8FRJtZFzIQ96DHYG5FGZJ8ZIwpGA2gpyrUk8elp0C0B2ov48cLbZs8B7AZDBNrada/uO94K56HD5HZ3cQrXHjW78yUGGg9hxoHGZKmbPMM8EqMVrTyFd4I44P7C6eAmZylxWrMWGNPxgGPDs+kjXeEj0gNSdB5XHSYnRg2JiHW8byf/O19E9IjKQ+PlXeajxkDqefQ84B9YFiZ2dfcCnkOegoW1OWaMHiej5mc94R3bK0vgtfLudsYe/AtsATeLT0J3n2+ganhxTLx4K3yToHX4Z2tPAe+YzAFnpHLCgVm134ZwxXzwpvlbz2IW8ahYYxeXNWnux23jciFoi9YNMI2VZ/e1a2YBkV+Q7eblenvPBgeNA8K4A7jwb/5oMEddhWvmlthv3carVBgdrq/nYZkPYdiDla8mvpvSJMPBlD5qOfQrMzqOfBhAUJzHWvK+J16DsUc5DnYr7Tp3veO5zCN09GKVz1+whym3Ioeb1bmaBU2G5pbYSjzOs9h7fJanoOYg9bXA/UIWAsy408zn7kVegwyJXlODvuHAAAgAElEQVR4XDhuH+s5ZjEMBx/pfe9736v1Fusui9r4t+dh/cU6jI+HdRseAWQOPQZyJpgF/V2sgY+J9R/WHSvPjMoaFSl3Hpg8B8/j/RKa40HrOWB8mIX4uNYZwFCmywkBSZcTrHNZB9o/M7RjuT4UcgFISAOrAVQFXV9JLrifIN/wQ4hU4IYy2zArr6Xm+Zt7m5qegx6DmAPLGDJRxRgYZ7y11sqEK8DY4nXgfZiV6f0RlUFbQ+OgJ8G9cE9iD+An4ChtyO8x9twr92wr5mC0oh4EExFLTtbmPF81JL2+Yg727+9iDTyDVTdBzEEPgnPgAelJ2I88B7MxPa9ZmWILzOBMWsUa8PowhB4HNsBkRsNggcPhXfu353V/szLX43lnYTMDJvMNge94PFGq5tTgSfA7Gby02zAHxB8UmGUHRCO4sF0rQ7KYQ483WlGew91iSO6uV4HZaT+Nw5SVOfEcpirb03l2DEk+SD5kG8YOkLXtqOeghmSPnzQkAQMb8uJYjP+52pssz/i4MFQYrKM8B69nSrzCOAGgMrngPZQZ2azMm9bK7LiU5+B2JjE/Xn7DY2VSwbgAWNourZXpcYDCTJjNrcAIrctu9y8gOdXKnBiS597PLSBJ6jLrl7Z6EGZn6jHwkWCVWfdwPAxFi2jQl8bBAro8cJYgakfaP7Mas1CjFK1bwWzGWtfcCsBIYsJtLDlgnRmt8DxGKXiwINIyJOsxiDVYZVuswWiFWAM6DqvYi9eBF8M62vMC8EHlBcsgfMo4iiZzTI0DHx9eRsffHIvJs6MfPrCdTBzPA4Mt74HZDO/MKIbYgx5EsQY+GqIu5ljIkOSlBldhhlxrjOI14T3ZjFboQRRzwMNlbaxxMGqhnoM5FWpHGq2wmA3XxRg4TipB8XGzLLLxjvCu6DHwka8YipiD+1fPwf7NrUAvgqQ6PA/eXfrlHeOb4NsQc/A47h8QFi8bg2iUAi+27xXPSsyBiCA4i7Uy8VTw1mxWvMJr5727rm2Nw7VHLxvFHHgYClyyWYZkszI1DobN7KrRCn8v5jBVvCrm0OufMAcGGAARl4oXcOI54JrxITYrs1W2J+MwVbyaxrnGYdqPdT7ew65NxkFgkv9j4KyybX8oVuN14C2wRLFNDMmjPIfWrbBfcysm9elWvCpDsrUyd1mZHbe7xXNQQ9L+rbLt39atqPp0r6cMSbfjofONVX1a49B+bsRzMFrBuoPm+lhLZtSBdQrrkv6ucWANzoW5XaxB7EEPQuMA2s/s4f5GK+Q3TJiDxkGsgXWc6zncOzGHehBiDoTawAVs1q2wHF6Ngx4Dri1LH/UccLsxODUORim8L2YM1sXKw/m3UQqMHw+6zWrb9iOvQezBKAUe16qUJN9BnoPHG62Q96CnAPFIcVcJWXhXYhGAl4CY3DeRE/tTCQpjyBKC50yYterTAITkX3A/65pehqQegnwHlnMYId4H0HzGDUNh431kjGVIEn3CozC3AkyEa+b6eEZ4NPTndeN2swRoQV37B3MBtee5Y3TrkRmVWD9y2bmEnN1fj8H99ByMYuAJ8C6KOehJuL/YgzwH+yUiSOTIqAXAI+xaAgLsS/SECazXjceAoT+HOch7GKMVXlRjnlWfdj9ccC6MmwR32DVFX3BPcUmnVvVp92tWJg8P68xLBvW2tTJ5SUnC2rWd56A0fbMy7bfGoeczWlElqGIOPW7KrZh4Dh4PgAnwxzIFsk9b61ZM49Pciu6303PYYQ7WrZj0HG5at2L3vHdZmRqHqR+VoLq9mEO3S59mKYUXwXuO92CrhiQhTwx02059erruG2VlYmFozKAYBvkNDBIAJa40Vo2PZGUwVgnqHCK/XigGgVh46dONUog9/D/tnduO7bitRZH//558XJ5yMIKMDZ1Ri0V5Ve1LIy2g0bt8kWUvm6ImJycnzIFZjSWJqtPmVhitOGfKE8CR79CHx2zGD8usSb9GLTxO4+ByQkBSxiSzFrNXoxRiDBa34WNj6QLIR36DszT3iaHQk3D8MiSNWjBOZl9mMyIkshDBW3iuegqKvRByPAvdej+483x4MiPdzkzHf15fzIGxqX1BxMNW4yAGIebAGM/ljpiDWIPGAUyAd8ncCq9vtELPgTU47FP3836emcR4tuoSnDkmzKjgBvIf1HMwp8JohfelcSAkyJganTBqoQdBBA0vVg1JPQNwLyYsoxN6DvzO/KbyHbwuz+VUyRZ7cL9RCzx1vKR6BmIP8hz6njMOjqHxjXs+z4ql5MtohcbhA0sqLKpejCUED2jSc+jxk+fQ3ArcZl5028ZzmCpeYeHPEKTl8CbLWj2HGod6DqZsexzLKLwIWzUke90tWuHx5Tm0n9at2DyH6f6nKtser4akfxO6Pj0TxgFoWoakx2PEibawNMENL/lpq1vR3IrpPrqdUCkGfauy7XnFHJ5WvKqeQ3MrNA634/c4Jrqz7kvPr57DZ8ah+0aGZHkOWhRAKNY3Yg6sR9jnfvkNjVZ4YT0JmZG8OBiULbeCGQtDIvYA0suMJgYh1oA7yrrZaAWew2lUzKlwPLi5GBqjEn1AMiS7ffIc5DlMxkFJekA+nl2xBT0HoxXM9Maj6bM8B69TzEFAEnIUaLbq0zIkp5ewnoJ1K4xKeJ7RCqMU5ljwu5LEJDNSPYfJOIg5wP7EsLQcHu4+ERzfL7EIPQdzK9wvr8FxypjsjGrdCgBv3i2WmryzStMzuzMePQg9B1izvLN83DzbNpYGcGjkObBMwPBxHe7NaIW5FVO0wn4btYCncIrL8E3wrM/Gt2mUonoOr353cUX3+W3rSXzAHDxQD8K/tSa3mEPL4uEm8YCqPn2bW/Gz1af78L7bc4AcRNjNBqBH2NMGKk+S19SmaEUxh0YrWkh36n9iSFZgVg1J+6n6dJWgJuPQcfysWpm9zpRbMdWt2DCH9o9xOYWA3T/pOZxG/lQ6mzQkPf6pEtT4Yh07pm9+zK3QmshzEHOwqA3ra2KmzASsxxqtOGdSrLHRCj4Uwp0yJbXwegjE4nkAbpcZqcfQuhWdIcylMHrR/f4tQ1IPArwBBNtsTI8zK/OrnkONg1iEPAc9ChmSzEgYVfACXGK3G60o5lDjwMd61lacXhJDmDIn5TfwHPDK9BiIGLAEsEmfNpTJ78oMarSixgHaPB5dfw81JI1SiEWcz5+lGh4dIGoxBxWgPB5yG2tnwun8duU5NLeCyBb3IK/Bilc1DmIPXkeMwSxNEgRP4VxzLWRIep7VtvUQTLyacitOaXp+G+7HyYZvVPVpsQZwQcLNJ7+B4yA38mwmT8LxXWEOtSZ2qnEAZ8Ao2DQON5bq1TG3eg6ThqR9bjwHj2uV7UYrPK5ZmU8xh8lz4GM7E2xUgqr6tOOYKl65/13PoRWvijlMtTLrOfQ3nbIye5x6Dtw3xqiYA8/p9KwmPYf2W57D06zMGgfVp72ODEkmIYhebZOG5G2Vbfub1KcxohhUwuMYzKnK9m1uxatv8oOeg1GKGgexBtxL1jfMeORa6GEA9iBi2WgF6yXWTcUeehxrWdZtehAdrHoOYg+qT7N25LpTboX96FFoIUH5mVkg64Bi81Ky/mbGPemvMPZYB/MxcC2zMiETgcgbpaAPllTMWqeF5mPjGekp4Maz5gPLwSvTYyD2jCFSfRpmJte2qUGghqQehPvLc4AnwPgmz0lPwdwKnitLnFvjAKMVkLR6DmIP8hzMrcDjY4z+7bjkOehB8FER4dBDgG/CM/f4Sc+h78vEc8ADtZ7DeQ794jXw2/MOkFMDuHpOJlCp+dh4l6xfwbIXgFVPwuiEmAPPmciQTWn6ZmXKc6iegwxJjAARr3MyJlqBV45nJc+BSRvDSOO9M7dCfoPP0X5OvsPIc+jDrXEgBAIho3UrqiHZilfNytx4Ds2tOB/qmZBDyBCQiJcJrsMUrfD8qW6F+7dCuq8s67nNxKvpuCpBeZyFdP17Up82WkFyE+4rHxof3NS2uhVTxatb4zBdt7kVjBPiGeNm2dGU7YnnUA3JXg+PDC/iu9q7dSu8/qYEVeMwjbuYw7v319wKPH6WGq8auOKnWZmeVKak20GkT49BD8IohRbJ3Ao9A5Bzwiu8rBgWoxVYQayhjElmOYwPbiRW2VwKry/fweuoIdkq282t0GNo1KIPST0HjAwGz6aew6QIVSUoeQ4YLtabtuo5mI3JOpr1tBiDuRXNzlTPwdwKcAhc2noG8hx4PjxjmZBlSqoh6fhkSmoc/Ft+Q5+X0Qq3y2/gPjEI/O6g+/IciOowE5uVWZ6D0vTmVlhlWw/CXAuzMU3A8m+fg9mZxRzkN8h3MBsThiG/oZ6D0Qo9BP82t4JlAe8SHh+RLxu/F++e0QoxB1m7HmfUQt4D3wQeqeNXz0GmZGf6MzvznNiMVrCNic6KV3xTeKFWvLI/DALfOo17h8tkOcAP6tNeaMIa3C/m0LoV7q+eg9uf1srEbQasmZr06TIkizmU57BZYunTPc7lBe49uMNtxSv7wQ3nhbZNmIP7NyWoSUOyVbYti4crfcqvyZD0eipATVW2+zwmPYft+bq/PIepbsWk56B2JLRt/m2DY4KbvWEOZUhCTMNIM6lZXJh/g02xnHjatroVE0PyNCKAwW3lOWzq00+UoLzWaBx4QCg+VUtSzAESCdaImQukVJ6DngKWG3AEiw6yKubAOg4A02iFHkOrbOtBKA/Xh2PUQsxhYkhWz8FsTPuTKdmZV4akmpHqOVi3go+MMYg9TEpQ1ZIsz6HGQZ6D4ynfwaiF+1WfZm3LLC4GwaxGxMDthOrg4LN2J8/gXLsDuslzACsBP9FzUNdBrcjyHnDpWd6wdsYVNsfC52t0Ai8QIy8z0v2EaKGGq+NgrUzH19wKsQcxBz0HZj9Vk3mpjVZsmAN4DxiPfAd1HMQcmOHJN1HPwaiEHoXjLENSzIH3hncIBiagqx6C9y8JCo8Lr9gm5gC/g6Wo15HvIPYAhsAzv61boZ7DGbU4laA+jVb0I5wwhx7X3IpNCcrzpVHzcvoC8m9owDzQyXOwyvZXMQdl4no/VYJqtKLHt25F9RxuoxVPZyZcWgwk63nceJYbJ4BWhqRiL15nUp+eMIdNfVqeg/2r51DMocbBvycNSROv+ny+ijlUfbr9P61bUcxB42C/kp9qHHrdCXP4rroVb2VlOshJS5KQFlZHD0GeQ3MrJiUoNSS9jjwHQnAYGD0IK11V18FohMZBaXpl4rD4WH8ZkmZjijlYZVs+g1mZXdNVCUrMwWiF4xeDUM+BnAnCXfAGmJGtV4HbC/7gdVSd5uNkVne7ORX2LzNSJqTb8ahYovHcoG5LmzbHopgDxg0wFreZ38zriTmYjannQNSGbXoKhjJrHDToegzWynSc1XMQczBawe8C/iD2UCUomZHWrRBbON8flmo2mZLFHLzf5lbIb+jHKcYA9sQSjevzbMUcuE8VmTh3Y0iaY2HUQg9CPQev7zjBQDCspxIUx2gc3G7FK3kOfEPgO3jnTFjyHCpNb1k8+mR18Co788eY/h1CtUpQuDGAHKe7A0hCyIYLbLUyN/Vp+90qXnkcPwLrND40wKB6DhoHj1dgthqSfMA3tQ5Vgppm9GIOPe62yrbnVUMSY8ZsulW84sXF0NluMQc+egyUDY/hrKqtnoOp2jUOKkGZWwHh6pR/q56D12EpAogM3R3coXoOKkHharPEkza9qU9Xz6EakuZWQGaD0Dc1XG3L/706psbBY95lSPYaJIThOfNd4EnbWreiPIfpfsQczu8Yg8K3zFKDb5xv/VX7IPYi5nBWWOZEQ5hmZcpzaG6FdSsAhginVH3aQYg5qOegEhToOA9CXQcxBiXp6zmYWyH2oAUu5gDAx7pXBSg9CLGHKkFBP2afTezB/qvnYHam0QoVocQa+vDlPRilkClplIL7gnvAOOCQ6EGQk4LcuhiDnoP9m1vhOPkAGaup20Yv6J9woXwHPopTU7AakngdeB9GKQA3GTMRESIjxRzkOagdqcdgtMIcC3kOjtdohaFMSVBcG+/M43jORESqPl3MwShFjYOehLoORi3EHGRMej0xhxqHMiTlOxilkD7t34CMZ6HkakmalalMnDO8eg5iDmZlqudwRivOdw1DwL2DIwKsnp4Dv3mrbXO/Y27FZIGqPm2tzE3PoTwH+59yK3p9q2zXc9gqXrWfVry6ZUjaz6Q+7f7WrRinpv/uUPTFVG2PnxiSJFBh8GxiDvUcputCqWW2B/jEC7BZK7MS9Sx/8B6q5zDVrbCQrv0yrjNVGwMCRtI25VbUc+h5VYKa7htjhCGSNn2blTkxJGscADTPrF+MHZMKUTQmHJWg1HHoOFu3wv0ah5M+/dk7NRW18RyMFt4+3gIG42zFFz9EK8QaJj0G1af1BIxaTHoORimqPq0llu/gIBs18G/rVUCgYd1pboX1K1ShVs/BnAr7Lc/BlG0FZmVIqufAS85602bUQi1JPYRJz4GPDcMz3ZeMSDEHAEwMXaMUeg56EowLV7mYA0sKQneerwKUClFuN1qhjoOVr6yyLdZgLoU5FlbZNrdCmTg9Bz0JlaC8b1O3jVaoBDUZB7EH+Qz1HOQ76ClUCarq0963VbbNyrR+Be8N91INST0JoxVGJ1SEkhmphyDmYJQCQJ0lkyrU5lZY6UoMwlwKvGS85WpJVkPSaIWYQ7+XakjynHlG6jpIgirmAL/BokZ+29dVtvtjtlbmpOdwqz69zbBbxSsByad6Dpv6tOMC1ebDsm25Fdv93GZl3mIOvR5GDsMLFkDEwjZFK27rVthPPYefpQRVz6Hq045HoVnl4QDlTj0NK17dakhKhmKJxYR5W/GqmMNtboX3gVHBoGNEMPBtxRy6v7kVZUjWcyjm8ClDUtcCMIZ/60GoBKWlEmvwb3MqzM6UIWnUwuPEGKyZWYakx8lz8OateMXMxlJEIFKPQYZk9RyMVli3Qp6DnoO5FV63mIMYQ40DORDci+rTAHvwCMytsD9rZYpBiDFoHPybl5lrN1qh52DClc9DJSj/1kPwb0OYzcoUe5DXoJYkswUfgePWYyjmYHRCDUkrXok59GU1O7NKUB4n78EoRZWgZEhaI9OKV6pPG70wK1MFKLUkvR8mF/gCfHzgWGVK4mnCKanHYLRC42BWJiF4vNZ6EOZYTLkVegwyJC2HJ+YAhoAXOzEkWcbzm6pCXc/UuhV6EGpIGrWQIWmOBRgES0Yxh08ZkuO6I0pQMiSnGfIpQ/JWfdrrNSsTt58Xqa21Mos59PhmZSr6ApOOcGCb0Qq3U2AG3MHWaIWiL8yAgLDFHG6jFR0Hy4pThGTyHDxvwhzcX4bkpCFZhuTmMXU/UZgTQ3E/YVRwF1xtvIdb9enp+hvm4HllSLq9dSsQtwF8ZXIiM5P37NQoBdBkKdumEpTbMVpE3yb1aYzIyZCEVMYSbqtbodhLr285vFcakivmMB2gyIsXE2uYMAI9BmYMwMrzY4HvrgKUnol1K6yVKc/BKIXnm2thToUMST2GPgyjFY7T3IoqQRm1MCuzGpL1HOQ3yJD0uiZemVMx1cqU5yBD0twKq2zbn1mZRit6f0YrWOac3HxzKmRKii2IRcDWO1PFBST1KMQelKi3qI0hTfkPVrxqjsVmJPQYmLHxGmzqOagEJUOyFa/EHFxOTGQocyuKOfAe4d3SP5E3m8sJ61f43uCxwDso5mBuRY2DxW3st7oObjcrU8xBfoPXZbnO8tC/9RhYHvBOuN0q2/Ic2M9Sqk2GJNgF907jnvEgmAjPNmIOHvTjgEVDsoNoVmb3NyvzXZ5DoxXbS9n9MiRxR5kdeFAYrCpB1TjwQp8ybjUOhNcACNtaK7P06afjv41WKDBbzMHraRymildbtGLCHKb7UUNS+rTHbVW2izls0YqtbkWNw5aV6TiZxE6ezOY5bNEK+4XufsobnqFMjpkwB+nTT9+fz47/YBzUkNQiyXOo59C6FR4v0gkqzbqrUY9qSIo5yHOQKVmeg/2r4yDPwWgFTLdTdEZ9h3o2Ri18KBoHlxNmZcqQNDuT8cAFMPtSzKH9y5DcamWKNbAMYTlUrEHeg/073jIlid6AtxitMJfC48UiZEha8Upeg/2rPi1TsjUzjVbwuxMXb5VtNSSNSpid2edjxavJOFRoVoak9yPmIL+B9wDvgd8PL6cMSXMrxByMUtif0QrHaW6FfIeOX/Vprs8zd7/akXoIeHR4re63bgXnYSgarXA88EBYanpeVaflORRzwMM4l7P0xzPp+MEUwJHO5jfaPKox8aoWpcuNCXPgobLesZl45d9TVqb7NyUoj9M4+HcxB4zAKdZyWnyAxBoHCB99aBwjQ3LLrejz2mpltm5FNSQhyIA/tE08B4+blKBwofEebFPFK/dPuRWtsr1pSHb8GDOWOgCssCQ3z6F6DgDALIessm1WptcpQ9LtAOav3Oxp5pwYkpv6NO8dIPjUzK2oEtR4wrBjwhw8nO/wrDjn9uo5EBIFxKStmMPEc8D9Yp2idamGpNZHIJIQIRTsCXMwK7P3rhJULZ5YgxiEmXJuL+agcdCjMGpRsRdzK+Q3dDwyJM3GZBnA+l0PQuzBKIXn6zlYDs+ohfclv0HsodEKjYMehbwGjUN5DtarYK2O8RNbEHMwK1NmZI1D1afFHKrnwHMAr1B9WiWoVrxSfbrZmJKgZEaaW+FzUQnK51g9h6pP8xEThjVq0YpXxRz6Xhmd6O+uhqQMSaMUk3EQmNQ4mKXZuhXyHIxWQFriN5Lv4DjkOzS3gv18gxPm4PlWvPL48hzYzjdrlOLEHNh+pSHZh1b16S234qlFnI4vz8HjJsxB4wDghYEAUeYH3JSgpuuLOWx6Dp6/ZWX2OipBKVFvCFO5OEVeJg3JZmUC+EKYsok5AHAy27fKdnkOnsd2vIitFXPQOEy1Mu3P3Ar/vtVz6Hhu9Rx63pSVqefw3XUrev1Jz+E2t8L+ijnoOWw8h888BvseNSTLb6j6tHoO8hz0HAQkJ+3IM57OIKoE1cpX8hyqBFWGpJ6CxoGZltmXGYuYssZBT8JxyG/wgahGXZ6D9GmiChgbcyvUc/D8VtmuhmRfEnUcjFboOajnoI6DnkNzK8QcMBIYJtx3vDM9CHAJEP1W2daTEGvouIxWuL16Duo4TMYBUJaxmVtR+rQehFEKeQ7+Lla+MitT9emO81bPoecBJCKEUw9Cz4H3AkNnlGLyHGRIggkRnhVz4Plj4NVzqOdiVuZU8UrMwfMmnoNZmUYtWisTRiTf6CuGpPUryoz8YBz68LoOcf+EObTilaIv1q2Yqmw3WjFpSE4z2MaQ9LyJ52C0wuOssl2ew5Rb0YpX9tMq25OGZO/rXcyh/Uwaki4rmpXZ8+s5TFmZk3Fof9+dW7F5NLf7p7oVPX8yDrfX+epxE89hqrLd6025FUAGSM8BBWBgzvYhK/OH1RhCmK2VqWXjI4GHbrRCvsNUZVvsQayhWZllSqrnIPbgdaEZA2ZWz+G8D9BXeQ4th8fswCxhk+dg/QpmcJYo5lZ43TIkPV8MQj0HjydkSLjM3Aq3qyXp+YQcwXk600y5FdNLJ9+h/ciMNMfC6IRRDP+u5yDm0KzMGgeZkY22mFvRWpkyJFu3QsxBBajmVkzakX0eYg9uNxvTv1u3ojwH78OKV61f4X6jFfYrU9L9zb5U16E5Ff29zKnQOHA/PGOPU32a7eAY8h36/nMdJrgzt6Lf+lgO79ZzuLWAjVZ4Hjf5Wa0/j2utzGZldhzVc5jGudXKrBLU1A8IOO5am7UyrZHZ/be5FZ999Cwxvqu1bsWmIXmbWzGNb+M5lCFpP+U5SIJyP/wSvLU2GZJuBztiCdP2Ls/BfhqtIIpGeNRmlMK/pU9PDEmPm+pWvDKCGIetVQnqynNotAKLjZvRGpn+Ld+hMVKjFeZYOFijGsyoGA4tnxhDb0rj0FqZDWXqUTRqYXZmtSMnhqS8BnIT+KEJMYIwO85GKWRI6inIjNQ4iD3IazDHwihFK155//Icqj7tfjyC0zgYrXCcKkFtL4n7rVuhnkMZknoS5lY0K7OeQytbqePg9Vork+Um63SjFTIk1XXwvOZWaByQBOCZ4ZFhkDvzgmnBTbFZt0I+g9t5T8BzPL/q0/IciM7A9fBvjy/fgfeJPjfjYMq2dSvsz2iFKdvqOJzq03x7aknqOXC9VzyHs1+NI+ef0YrRcxBj6AEMBusC8EHE4rZuhZiDD4eXBNexrbkV7tc4TLUyPU716fZLqBMDMalPTwxJ+8E4sh61WQ6vDEncZbyISc9hqrI9MSTFHKo+PRmHTQnq1ki8y5Ccqmx7XYzxqwK07lfPodGKjlueg9vLkMQo4z3ctjIke16jFRgEks1Y7kL8YtLi3bKZlVk9h1vj8Oq7ADSunoPq07cVrz57HsUVHxsHeQ4yJuHys36yboXZmA6imIOehdhDmZPmVvQmNA4uJ86HzLbz5YId2DapTxutkOdQhqQehExJ+QyteKUnAW+B2QRUHs6CnoPjMVqBkWB204Jb8crjxCIwMrikuMN4MGVG1nMoQ7IycUYtzLEwSuE45DOUIQn2AhnrliHpfagdqQehcahHMdWtEHuoB2B25vkenAxJGKdEa1pl2yxMzxNzwMM6GYnnGp7nP0Ur9Bzw/MjvUdfBrEyYnZC81HNQAUqmpNeR58D4Tpk/9xut0DjoSVgrUyWoCXOQ38B9t1amHgOsXvfz/7HK9uQ5TJantTJ7nJgDN8kDs4E3YP1sX/UcbmeKKVpRhmTrVmAciYm3Kfbi9k0JaotWTLUyNw1Jr69cXFO1W7fiNivTfk242hiSHr9VvPK41q2A30HoD6OEoWp7qiHp+WVIAsqRG7PxHHr9eg7un3Irvlq3wv7fxRwATjEgrVvxpazMuhblOzjzy3PQMxBr8G+Ng7RpbxbQCHyTufoAACAASURBVOs9ZWWKMUyeg7oO9mcuhX8310JLPEUr9Bw8v8ZB8pOegkpQ1soUc5g8B/vVOECjZclllGKrlcnHjhdh03PQo/D+mKF5tvUc8KCIBEGiYgwtZmPilf2LOYg1VH26DEmrbHs+0nBEgFSCUs8Bbsgp7CpDUqzBuhXFGsyx4HdRsYhrteIVz5PkNjUkHQ9LgLPWJjkn3EPVpycNSaMTZmfy+6GMboNLAwbk76DHoAcBJsL+qW6FPAfrVRi9sH8+bn7Ts1bmiTV43Ik5sE0dB2tlmpXJPvAlsArwHf/m/4+VoLouKc9hq1tRz8GbwV3C1dyyMos51KLLc3A7y4ZX+fTub7Ri8xymKtv2R/YfS6vNc9j0HOxvqpVZ43Bb8arPa/McPL7q03oO7Q8AF9zBVs/hHPepIameQ6tst/+tbkWVoHp+/57Up8nGPTGmYg5bv+6/1ZC0qI3nsczB4LPsI6xsw3hgqG1gd4CXGB2WZpNxcDsePlTwrX2qBGVWZlWnpU23yraWUsxBpqSq03oO1sqUCVnj0KxM61Ug8sFDkCFpVMLzVYKS5+B+mZFGK7p2xXXFKNnUcZApWQ1J+Q0CkmZlikXw0cC+tNr2pCEpz6FVtqVP60m00pXjtI6FSlAaB3UdvE9mXoAyoxbFHNRz8Hg1JMUevB7jZazWyiSUCMuyrZ5Da2WeRhTDYXamCVi4+NyzHoQakp5X42B0wtwKGZJGK9SSPD8afivvVz2H1sxkUsHIWbdCgVnwh1NXwX7MoejzwAMirG60QvXpqW6FnoLRChibeF9eh/u1PseZW2HdCqMVVtlWZZpx4RXLkORvq2ifq4OzbkWhhZEE5U03WlENyckilecwMSQ9X2DSilftVwUot1sr07+nuhXtp3UreAlwRXnZGpY9z9U4uG3iOWwWuvs1DlWC6nFW2XY7yySo0uQwQJ22VQlqqpXp8eU51Dhs91PjsB3fuhUeP2EOKkF5nMuJXudpVqbRiokhWfXpXg8DfGb5ur+eg8bB/VWhludwfgc3GpJT3QoATgwfHj2GxvalKtvyHOxMTGCKVnRGLvZgVmZrZepBuKzwejIlqwQlBqH6tNdVCcq/y3OoEpT1KfiQ+ME8D50IXDezM5tb4fhqHOQ5tJq2GITZmJ4vz6HPTfVpcyvKc9BjwH1Hms6m51CZOHMr+N0AYVsrUyak/ShJb8UrszQxWnywqlFX8UneAx/rybtAlAQDP9XK5HfheD0Hx2FuhZiDWINKUB6nhqRRCbcTVcHT4fnBpfE5y3MA5ec3sLq2xkHsweOtWzEZBzEIlaDKdyByRnhWz4FlAktF+2fc5LvYVIISc6iGpFGK6jkYrejyQpk4AUmvI0Oy79+XNCS3mcD9za1we+tWVAmq/RNyw3JiUQGPnmZlTuPlJTnj0h43YQ4Tz6H9N7fCUKap2x7fKttun/QcmpXZ606eg8e1VuaUlVnP4bZWphWvOq4tWjF5Du2neg7dP8nDVX3a8yxq07oV0/syGYdNCcr+ypB0OyFQDEubmIPbMdJ404jnELGwVc/B3Ar3T57DZ9/xxHf4kJWpB4DFPmtjYplZz9i0QHoYYg9WvPI4MQfcT9Y/1sis5yBTUiUooxVVn1bHwaxMrzPVq3A7M+rJj5A5OWEO5laU5+D19BAEIt0+0ach7Zyl4if1aXMrWP/+85///M86n5mobfIcVISiijReG7M0z1z1aRLKWFr5+6k+jQeFoapxEHMwt0KPQfXpvg/8jnhZ/O6MsdEKZmrwqUlD0v40DmIQ5lIUc3C7WIO6DvIb3G7dCp4PS5WN56Bx0FMoQ9JxGq0wt0Isgv757dxutKLGQT0HNSRbZfvEHLimuRWoSRNevfUcXhkHfvuruhWebK1M/8YdAXdoxSv3W7fiM8vEvg1zqBJUcyvs37J4vR5AENb6NBannkOPb8WrYg5Vgur5hBdx8yfPobkV1ZDc1Ke93mQcbjGHjnuLVtQ49HyMF2HcSX1aPYee91QJ6t26FV63GpIYWn4vcys2nsPGkOz9tcq2+6shWeOA0cLAbHUrer2nmEPPf1S34pwBzo6YgViXqOfgPnMrrJXZi3dtw8fCusmm5yAGYZVtMQajFVWhVkuy/Vvxyu1GLXBjWZqIOegxWDMTZBgOg5iDOg4qQRmtaG6FPAerbDe3QuMg1sDa/mSHTurTxRw2zwE+Ad6L9131abfLkNyiFZNxqMeg+rQYg/oOMiS9rlmYfKwsOfQYqgQF8xbwVOYk7x2RILMyb+tWqCXJshTiFIxGWKwuJxgfvx1LV7yT6jmIOfAe8GwtblOeQ7GG6jl4/614pXHQk5ApudWtqIf2CnMwmgFYXszh/D5PhiQ1NiX5MUG+VIKajMPkEVgrk0HcxFHbz8Zz8HhCfHzcW9uyMsUceFkgxrBMOsvW2X/Vp90uIGnFq3OGesVz2Kpsb7kVG+Yw8Rym52StzO7fMAePx+PgI2tWZqtsS4LyPMZ50oM3zIFl3isNzS23wutJo+Y3wSDZWvFqilb0+RDJeqUx2tyK6bmz/DzrqlRD8rZuxdS/mENJUJNxeMWQnPr+gTkYrVAdxhOc7c41KvtaK9PjxSz48PA4/NtKV/aj+rQhTPUc5DnoQWDdQb7rKZQZabSiKtNiDq2ybW6FdSscf9Wnp9wKj594Dq1b4fhlRE7GYcIczNKU1zDxHLyO/Ab5DjIk+yI0K5P34Azp2t9UK9OKVwCEoPDyHMzGVAlKD8Iq28xuZEG2mZXZ39vcitatkO/g8azDYXWy3APvsIGF8GwbrWgo0+PlO6gEZZamVbUn4yDm4HjkN6gpCbgIjmbKdutWFHPocxBrYJx8m82tcPwyJJtjAdkJI9/q2p7H9T5U2S5i6cGlU0+1Mj2+Fa+mKtseP1W84iPAVZtaeQ4ex/LhTJVVQ/I2t8J+xBym3IpxYMsO9Rxu61a4rKiG5NNoxTZeQ5oVeel5U5XtHofxJSxtI/QMxfvdtuk5tN8aB/c3WjEZBz6Q00huWZn2P1W8mvQcPO8Wc3iXITnVyuxzww4AUtJ+eA4aBywxBsEHI+agB2FWphZNZqQXMVW7DEmjFfZTrMH+5DnoQdRyyoTUOPi3HgIfEbOsDY8CMBQmJVZahqR8BpWgWitTPQcxh3df6p5X4yDGUEUoz9M4VEOSl5zZqxWv9BSUiVNgVk+iPAevY8o2/8dAVMfB46yVCbMVCrSt/AY1JOtBeLy/axWgjE7IczA6YeKVPAeZke5X8UnPgpmZKE3fHxmSeJ5k2lplW+zBHAtrZapCzTIY3kdrZdq/UQkrXvn3lJVpTkVrZRq12NSnZUh6fRmSPN9Tz+FGQ5Jz+OZ5pv77pXGYKl1xEwx4a7e1MnnIvFDEcwG7bOU59HqtlameA94CP2gbNGteCHAGvIcJc2itzPIctvu+3a9xeBqtmOpWTHoOtzwHx13PobkV2/2RIMY1Tbjy+Fs9hzIkG61oVqb9W7+iDEmkA/AetsbvDCD3bq1M+2+0YsvK9LxiDrfq0xhPDGnbVLdi0pD0/Ksq2xoHlaC0TKzjCHP6d2cAPQKQc6xtGZJGK0zZNuGKGQorKs+huRVep/wG1sosScQaQOExLHoQZmeajSkgaQhTsRf7N5TJS45XIfbgfsKkrO/EIPqjlBnZ6toer3GwfoUMScAz8I8+X4A1xkMoDi/J/ZB6uFeeFx+GDSwCjoFRCz2HiedQPQfAQGXyecZWuvK6RiVkTFrhipwUMISGMuU5mFPhOKcq2zIk+WCJKhit4ONFf0Bew/m7wYxs3QorXtVzEHPwfD0IK15VQ1KPgfeVZ6OOg9mZYgzKxOk5yJQUc+j7IgahnoO5FSZeVX1ahiTHMakarVB1mv75BhnPCcR63Vfq02euBd89E8JbdSsmnoMXZ7AgpG2TnkM9h6e5FdOMoDQ9Pzofk22LVtzmVmy1Mre6FdWQhGRE2BYNAz7KNowfhg+UnyXTaQRu1vAaB8/beA69voV03S7P4d2KV/bTuhXT79nthI5JPZ8aAOirWqUeP2VlTv0ZrdgqXk08h6nfqW5FszJ7vkpQbkd4l6XVWczm1TVfeQ7FGUclqGZlquPgheQ5mJ3pdrEJsQcttZ5EszLVcyDmjYdhjUzcbNanAE+sQ+U3NLdiys7UU2CNzrpbnkONg7kVRivc38pX8h3cXyWo/gDWyiSFGPAJvgCzrkpQPhdCnMw6/m3FK7I9SQ9vE4i0uI06DvBCCNvZjGI0SiFD0uM2PQdzK8ypwHCB1zhe9RwkQZl4NXkOVr7id8P7EYNQS9JxTdjD+RHwXOGT8A45HnkNYg3Vc/B8GZMyJOtRiC14fKMVk3FQAWriOXgdeQ16DFvdir4HVYJyP1gJBpHJG54IvAUig2fjGyXKQWSNftSQZEJ0fKwKzpR1zn8sTV89h4nncJuVuSlBNbeiDEn1HG55Drcz1LuYQ2Xiej0+LrwHm1mZ07jqOYD6s2Rog18A/tCszB6HESLiYDPhyr839enTWALWqucwYQ4sezDIhDlhSZp41XFZZftWfdrzb/UcypDs9as+3WjFV+tWWCtzyq3Y3kul6afjMJIEAzBqGEJblaC265z7PxgH+Q7MhGcuxVQrkxkVsFIL5HHmWLidlwfiVLMyXU6Q0AJN2+Or56ACVBmSrVvhzakV6d/yHMqU9HpqR3q8xsHtYg1iD515ypD0b5Wf7Fcg0u1WvJp+tHoOeFw8W69vLgWGgRmEtTrgq1mZHidDUs/BqEX1HFSCUkOy47LylQxJszL1HKxbUQ1JsB8MhcZBzMHxyZCU58D4WcJUCcpohefh4QKm6qVNeg5W2ZYhWfVpdEzo24bne2qb1DjId5ApKfbQ+hX2Z5XtzTiYa/Gvf/3rP7+jbVKf9jnwDfItnpgD3yLbebZEN85q9PT7St+B/j7wHByEuRXIS+Gi2LZamR4HHfRVlV8AKfCHZmVWCeqJZTuP3fQcynPA/QTEsvGgfChsa8Wr1srsOKsENTEkW2V7u98Jc/C8KVrRilcyJPUcMP4YiknPYRrXxHPQOJzjwpup57AxJHvdSQlqGl8xh6nKdtWnn3oO6jkAlBMRE4hU7KXju/UcMNoYfIB6vOo2MYdGK/ju8NZtLJNODPCVcSjm4Lk/Ipb/DgrBR4HHAALMyWIHfBxYM1WneUn4W6wBkgjrGitdlSkpz0GsAWSbqkCteNVKV304Ri1kSIpBMCPBy5chyXYl43Ct5DnwsvJD8VGdCkGMS9VhwFWjFdwP/ch3sFam49JyqwTVuhW46afR4aMEeSf6A1XbJs9B/Qa3k+PhC84LWI/FaIWYg0pQRivsR+zBSldWvmpWZjGHqW5FeQ7gACdAOmlINitTrKG/c/Ucmp3p8fIc/Fs9B/UbahzcbpTC86xbIfZgjkU1JPUUlKhXYJbIEe8mZCaebatsqyWJ+89z8nesZqRRC8bBO1kPourTjJ9vtJjDaRzYf2pInrkVfZ8+za3wYeE1ECYxK9PtrVvh9q1WpkKzhGF4AITEAGXasJqnhl73bzwHGZLWrSjPYZupp9yK7Tz3b5jD1E+rbPe48hy6X8yhVba3cVdgtpgDxgzDh8cBoGVRm61fjC9jsjUrs+rT7a96DuZWQLPHMNnw0MAdbM2tmNSnp/Hz4ZwpBM2twNWHK8N7Rfi9noP9lufAMpOlBcYLYNVmUZuOB6/hVd2KHjfVymyVbc97K7eiF/3VxoEHAf4wycQ5vj/VOBB1YGkB54Bw5tP2rnEg6gLgxyzDbH1rHAhRsqzYAMmnxoHoE2NhTERUvmocoJmDP2EQiGS9axwIQQNKTuXwHKfGAW8P/A1eDEl6tp9tHJgYiTix3MaLa1Ebx4EnhacMFkE4s4DkTzUO03pkeunLc2iV7em8W8yhtTKxwlhjmwzJqk8DROFCAniemn8lQZUheYs5EJIjmYgZC+Mwta1uRc/D/QfBt22eg8dVmn7SkNyqbNtfpek7zmpITurTnlfMYVOfnjQkWyvz1hjf1q24VZ/e6lZ0XPUctnFPdStuK16xDAKkbCOkCVhp+5Qh2ZNvjQNrG5BbwicsLWy/2zjwo7EONPFK4wDqjFvYlO0/xTjASiQiw0dDHsitccCFx3PYitqcHz3ew9TAnPAqLGoDWxG8yYZMHOj4rTT97zYO9Rwq9sJyEizIKMVT48CkBJ6idqTLij/NOIBNsLQgMghkcGUcNuTSTm5rZXr8Vrdi4zn04d4qQXnebW6Fx296DlutTPthZmM9fFsrc6p4NX28m54DQCZLDD5iCEtTK+bQ48qQ7P7Nc2huxVRlu/2S+MYz0XPossKcilueQ/snZMoSAw+R5MK2akhCLDqjW9PzvK1bIUPSfgg1s6Se6laA1cEqBruDSDYpQdlflxVbbsWr+/mQlelB5HvfAJKSoFhW4Dmw9oHKORkHGHMAkrhL3OyrlG0elAKzm3GABEXy1VcTrybjwAwDcxFWGS+TxgGgC9mxFrV5ahwA3qBQS5/Ga+Df9Rz6HD4ragMRiigLs/pkHCbMYTMOcA9OEtXmOWgcIG8BSqo6DZP1zOr0uuQvcP88E5KvfrdxAJDEy7RG5mhl/7vju4wD3wWYgwKzf4RxMLJZQHLTkLxVn4Ycg4Fow2KecV2Up7GkKkEVc+j5G0PS46149ZTnwFoVXr7NWpnVkHQ/ob0nVZ89rxWvNpm4Pgcxh/IcPI7lAR/41Cb16R4/aUh6XKMVPX8yDtvH5/5Jfdr91ZBsv5OGZI/bohXTeLeszNuKV+2/uRXd/27dilf38cFz2IwDDDCWFjbcFzCHd40DcXRASRBaohW27zYOgJHEpuFjMAtoHHAfYdfBhjs1HgtIahyQG4Nx9pnALNEKlxW3L3uNA4AkmIM5Fe2nnkMxh1ckKLgahCMJS27GoZjDrXGYohXfZRwAdolYuKyY7uOrxuE2WvFV4wA/BS+5ywo9h/bvsmK67q1xAJAEc8AJgPD4qXFwZxmSrXjVTlorswxJyCzEYqs+vX00k/r0dN7GkHw1I3zGkPT4d5Wg9ByY4c44/HbfAJK41puGZPvhozx5Be7fsjLbj2Iv3d4q2+5XQ9K/JT9NSlDNrYDW/qrMnv2VIYlxIDcFeTqo2zYM8pm6vj3nab80aoVlPa706Ykh6fGT51ANSY+vElTrVnRZMek52N9TDcmraMV3GQeonEQsAE5gh23GQZ6DNzdhDptxgCEJEUoS1HT85jm8axwgQZ2ew2YcxBy8HqIn4A5fNQ4AkuABRBQIZ9qasu12lhPkKEwyce8aBzwcWJxNvAJvwCviPsFXpqZxgAQFz8FyeL/LOBD1guvwlATl/f1s40DOCN5Dy+F5/YkE9ZZx6I82aUh2WYG3cHK9m1vRfl1WVAnqaZVt+yWMedatmDQkmSFOkgvhLBJwbiteeT04/aeg6YY5VAnKfqYq29bK5CODK8AHRzLT1Kbcih7P8uEsbe9+tmMwSoJyfzEHIiMYJBsEKLwIE66gc59Vtj1u8xw2D2CKVnRZUfXprV/3izlsGpKEMk/9EM//VXUrqj7t9Vtl+5cYB8gV5EZMmIPGAfcHz4HwC+slE6++ahzQkIQIhftGtKLtu4xDoxXTS6VxqOcwHX9rHHC54eor9vLUOPAR4zkQYQBzmIyDnoP7oUzDc9iMA0aIpQUREjgWt8bh1nPYPuLvNg5Qp89sTBmSk3GAYIeXauJVxzsZByY9wHawNbzkW4FZ+28o85U0Pd8m3yi5Rba3jMOkClPMYeM5OAj1HCaew/SjT7kVRitOi4xxsEE+wVDgLfBD2abciqcVrwxlWrdCQNLrNCvT7RPPYbr/22hF1aeZpZmtS4LyOkQoyIuwEco8SU3mVLhfz2FSgnpa8WryHLaPH/o0S682lxXmVqgh6XHWrdhyKyb1afuZlKDEHMqQ7DitW9HciilaUQ3JiT7tdbZamdVzeGUcpm//Q7SCrCykqU3ZfmocsGDwHOB7gzncGoctt+JXGQdSd1lWQIwhYgHHgX//auOwRSveNQ6EMolWmLLtS3aqT/NvPQeNA4YE3AHvAy/k1bICw1SBWft/ahwgQcFzwMOC6/BV4zDlVnwmTX/mVghIFnOYjIMZvuo4TMah0Ypb49DcCp9PoxVPjQOG4oM0/WTBa1VUgsJdgXXlsmKbASZAUoHZ6fxiDgA6Z0Fcz3vKc+j1Ng1Jj2ftSlhzanAbTg3DKaR5W7die67u37Iy1XN4qiF5e/3qOUznbQxJIjVEbGwTCcr9zcp0+6Q+bW5FGZLVc9juW8/B4zb16Skrc7vOtH9bVkznwVfiG6ZtrOhRJs7O7YAkDXLCMQgsLb5qHHCXYH9Vmr43pXFAQQejwEN+VcJ8Mw7lOTw1DhCgYEiS2cfSYjMOAJK8uK2u7XnfZRy2rMxiDhqHW4bk7cu7GYeNIclyikgN2akwJL/bONRzeNc41HP4qxgHAgl8u3zDLC0m4/DIc7h9OQihQKFue8pzKOZQDcn2j/t21iJUfbrHPVWC8vzyHPQcKOfGerateg4NZW4Vr+Q5tN+pboXHFXOYGJIeL+awKUFtuRUd522V7Z7HfZ9ZqN3fWpnu33IrwIbAHzDoGPat4hUeJF5EWwFJEvp4pxR5UZq+5z2tlTnVrbDfVrxSfdr91ZB0u9L0/v2lrMxbo+BxNQ7v8hyq53BrHJDnApQsIOn4JuMwMSRrHOo51DhMeg4aByTVidETqyeJqJ4DSUbMmvIcJuPA2p2IRUOZt8ahmMN3GQdCmZ9hDhV7uTUO1XPoed9lHJqV+VXjUMzB/rZCuj/bOHxrVuZmJEjZfpUvXp6D/VjUZqp41etNmIN6DoYyG63YQplTbsWWlXkbrTBK4f1gHDAUk4ZkxV5Kgto8B69T9enPEq9YYmxVtjc9h8lz2HgOhDLhbmytmMPTuhX1HLxelxWteNWU7acMye2+butWoJgGLnfLkLTiVbMy6zm8Gt9Yt+JWv8FOy3PoxV6RoOA5KBP31DgUc/gu41DPocahPIenxoGZDUNBPgCew1eNw+Q53BqHzXMw8WrTc+jvXc9hMg4YOTgbt0Vtbo0DQDDhTELKZz2P7zYOtwzJrxqHLSvzlcAsGdEuK54aB5jRsCTPNiZebTe3AZKT2EuzMqdoxVRl22gFazmIUG0T5lAlKM/DOOBFNFphle3tOUxKUPUc7OddzEGJevvZlhUd98RzKEPyNrfiacWrhjL1HAjZwpK0NVrR+1AmzsQrgF/+bdsqXk2/51Qr0+M3huT2nvys/ZOGZK836TlAWYCu8EcZhy1aUeNQz6HGYcMcXsnEQYTCfbQeJPqB5TlsP+qtcfgq5vBdxqGeg8bhaW7Fu8ahnoPGYYpW3BqHyXPYfj/3/9WMw6Yh+VONw7TMuOU5bJhD1afVc6CUHRGLqX0Xz6EMyel6U1ameg7njHXmVrj9NnWbGRNQ8rYhonLmKjQrUyWoSUPS4jYVmPX6W5XtGoctlHl7X5vn0H4mQLI8B0KZ/GaNVtjfuzyHSX3afvFumcjawNKY8Ko+bd2KZmV6PjlKcIZseg5TbkWvK8+BdG3Cmlcp2xqDHwUt/vGP/9fvU57DhjloHKrnMBmH7+Y5vGscqucwGYeN59Af7dY4TJiDxoGP9FSC+qsYh1vP4alxIKoE7jCFMp8ah6eYQ40DHB0mOKJwgJIaB957InVomhCx2IxDPYfNOJTn8K3GwYc4eQ6T2IvnlSHJsgL8wdYq26+WFVjbStN7/pRbAZMNBeq2qk+7/xUgSYZmK159N89h0pBkbX7qHWAccM1tSMCDPyhNv9XK7HPYQpke/0pgFtYlHgqcCps8h0nPYap49ZTn0NwK+CWn8hYKXacn16zMr1a86nM0K7MycR5nCLPn8Z6TZ7ElXhHlO78XjANehO3GOBBE+FJuxbuew61xqIbkZhx4cFhZlxNfNQ6T+nSNA4AkuRWEvMivmIwD7iu4g611Kzaew6YhqXEg7AfuAF8AnsPvMg5qSOKRsLTQODRaoXGonsNT4zDxHCbjACBJtMLEK5+TxgH6NEsLflN+23oOZmVuYi+e16zMW+PwNCtT48AkCxGKTGco1JtxgGZAfgWsZkDJzTi8ZEh2WaGGZC3du/Rp+7mtlTl5DvazRSv40V7l13u+ngNyYEQszpfkrHjk9mpIuh3jgBdhu82t6HPdlhXqOfQ8/56yMrusmMRe7MdoxYQ5tFamSlCmbLduRWtldvyNVrhf9Wn/hjxGElbFXpqVaShzyq2wv3oOEyCJ1geGogKzMiR7P0rTw9qFCNXG5HbWW5l+z2lZ4fGT+vSUeNXrvCVNXw3J320c6jlMxqHRisk41HPQOBCpQENSsZfe9yuB2VN9usbhuzCH6jn8LOPQaMXvMg5Vn/5u4zB5Dj/bOFBSAaNwW9TmjzYO00vo9onnQLo21suU7amfkqCKOUznPa1bUcxB9Wn7v/UcPL4kqKpPN7eieg4lQTFDnnoFza3Yqmxvv5Oeg8dNArPIw2kQ8B5QhyLMacPjIM/itsq257GsYIlxm7JttIJ0bVijTdkuz2G7/4kENalPN7di8xzMrXAcXVZs0QqEXlg2KzC73c+UW8F3BwmqnsNtxatX1/12EtSvMg4qQZ0/Ci5dm8Zhysq89Rw24zDlVtwahym34ncbB+jTaD9YSPfWOCBND0tyk4nzuTZa8auNw5Rb8d3GodGKX20cptyKK+OwWa7uv82tqIbkZ0VtiPU+labvuLbcCo+fNCSn57B5Dp5XDUnWyoBoJl5VJm7DHLbfZdJzqPr01s9Wt+LWODz1HDAO4A+kayOwa1GbSX2696ES1C3m4PlEovAiNhKUxzPJEM5sq4bkVmW7SlDtzyrbbm9uRY/fCul+C0Nye3ncf5tbMWlI1jhUCeqvahwmDcmfZRwmPYdJfXr7fafcCs+7NQ63ngPUvBy8YwAAAElJREFUadSnMQhkpE7GoerTXzUOAJJEKyyH965xmDQk3zUOrbL9RxiH7aX5e//fT+DvJ/C/9QRWJaj/rcfx993+/QT+fgI+gf8D2zZVsHi6ewgAAAAASUVORK5CYII="/>
          <p:cNvSpPr>
            <a:spLocks noChangeAspect="1" noChangeArrowheads="1"/>
          </p:cNvSpPr>
          <p:nvPr/>
        </p:nvSpPr>
        <p:spPr bwMode="auto">
          <a:xfrm>
            <a:off x="-977180" y="-144463"/>
            <a:ext cx="1437555" cy="14375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276252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zh-TW" altLang="en-US" dirty="0">
                <a:latin typeface="標楷體" pitchFamily="65" charset="-120"/>
              </a:rPr>
              <a:t>出勤 </a:t>
            </a:r>
            <a:r>
              <a:rPr lang="zh-TW" altLang="en-US" dirty="0">
                <a:solidFill>
                  <a:srgbClr val="C00000"/>
                </a:solidFill>
                <a:latin typeface="標楷體" pitchFamily="65" charset="-120"/>
              </a:rPr>
              <a:t>規定</a:t>
            </a:r>
            <a:endParaRPr lang="en-US" altLang="zh-TW" dirty="0">
              <a:solidFill>
                <a:srgbClr val="C00000"/>
              </a:solidFill>
              <a:latin typeface="標楷體" pitchFamily="65" charset="-120"/>
            </a:endParaRPr>
          </a:p>
        </p:txBody>
      </p:sp>
      <p:sp>
        <p:nvSpPr>
          <p:cNvPr id="4" name="投影片編號版面配置區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96A2F0E-8731-49CC-BE7A-5B498F5CB027}" type="slidenum">
              <a:rPr kumimoji="0" lang="en-US" altLang="zh-TW" sz="1400" b="0" i="0" u="none" strike="noStrike" kern="1200" cap="none" spc="0" normalizeH="0" baseline="0" noProof="0" smtClean="0">
                <a:ln>
                  <a:noFill/>
                </a:ln>
                <a:solidFill>
                  <a:srgbClr val="000000"/>
                </a:solidFill>
                <a:effectLst/>
                <a:uLnTx/>
                <a:uFillTx/>
                <a:latin typeface="Arial"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altLang="zh-TW" sz="14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7" name="Rectangle 3">
            <a:extLst>
              <a:ext uri="{FF2B5EF4-FFF2-40B4-BE49-F238E27FC236}">
                <a16:creationId xmlns:a16="http://schemas.microsoft.com/office/drawing/2014/main" xmlns="" id="{E6C5D8F5-ACC3-4921-B9DC-BDFB73933E1E}"/>
              </a:ext>
            </a:extLst>
          </p:cNvPr>
          <p:cNvSpPr txBox="1">
            <a:spLocks noRot="1" noChangeArrowheads="1"/>
          </p:cNvSpPr>
          <p:nvPr/>
        </p:nvSpPr>
        <p:spPr>
          <a:xfrm>
            <a:off x="339725" y="1484784"/>
            <a:ext cx="8692207" cy="4977536"/>
          </a:xfrm>
          <a:prstGeom prst="rect">
            <a:avLst/>
          </a:prstGeom>
        </p:spPr>
        <p:txBody>
          <a:bodyPr vert="horz" lIns="91440" tIns="45720" rIns="91440" bIns="45720" rtlCol="0">
            <a:normAutofit/>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pPr algn="just">
              <a:lnSpc>
                <a:spcPct val="90000"/>
              </a:lnSpc>
              <a:spcBef>
                <a:spcPts val="600"/>
              </a:spcBef>
            </a:pPr>
            <a:r>
              <a:rPr lang="zh-TW" altLang="en-US" dirty="0"/>
              <a:t>教師除教學外尚有輔導學生與研究之責，因此除教學時間外，請教師積極進行學生輔導與研究工作。</a:t>
            </a:r>
          </a:p>
          <a:p>
            <a:pPr algn="just">
              <a:lnSpc>
                <a:spcPct val="90000"/>
              </a:lnSpc>
              <a:spcBef>
                <a:spcPts val="600"/>
              </a:spcBef>
            </a:pPr>
            <a:r>
              <a:rPr lang="zh-TW" altLang="en-US" dirty="0">
                <a:solidFill>
                  <a:srgbClr val="000308"/>
                </a:solidFill>
              </a:rPr>
              <a:t>教師</a:t>
            </a:r>
            <a:r>
              <a:rPr lang="zh-TW" altLang="en-US" dirty="0">
                <a:solidFill>
                  <a:srgbClr val="0000FF"/>
                </a:solidFill>
              </a:rPr>
              <a:t>每年核給</a:t>
            </a:r>
            <a:r>
              <a:rPr lang="en-US" altLang="zh-TW" dirty="0">
                <a:solidFill>
                  <a:srgbClr val="0000FF"/>
                </a:solidFill>
              </a:rPr>
              <a:t>14</a:t>
            </a:r>
            <a:r>
              <a:rPr lang="zh-TW" altLang="en-US" dirty="0">
                <a:solidFill>
                  <a:srgbClr val="0000FF"/>
                </a:solidFill>
              </a:rPr>
              <a:t>日特休</a:t>
            </a:r>
            <a:r>
              <a:rPr lang="en-US" altLang="zh-TW" dirty="0">
                <a:solidFill>
                  <a:srgbClr val="0000FF"/>
                </a:solidFill>
              </a:rPr>
              <a:t>(</a:t>
            </a:r>
            <a:r>
              <a:rPr lang="zh-TW" altLang="en-US" dirty="0">
                <a:solidFill>
                  <a:srgbClr val="0000FF"/>
                </a:solidFill>
              </a:rPr>
              <a:t>新進教師自到職日依當年度</a:t>
            </a:r>
            <a:r>
              <a:rPr lang="en-US" altLang="zh-TW" dirty="0">
                <a:solidFill>
                  <a:srgbClr val="0000FF"/>
                </a:solidFill>
              </a:rPr>
              <a:t/>
            </a:r>
            <a:br>
              <a:rPr lang="en-US" altLang="zh-TW" dirty="0">
                <a:solidFill>
                  <a:srgbClr val="0000FF"/>
                </a:solidFill>
              </a:rPr>
            </a:br>
            <a:r>
              <a:rPr lang="zh-TW" altLang="en-US" dirty="0">
                <a:solidFill>
                  <a:srgbClr val="0000FF"/>
                </a:solidFill>
              </a:rPr>
              <a:t>所餘月數比例計給</a:t>
            </a:r>
            <a:r>
              <a:rPr lang="en-US" altLang="zh-TW" dirty="0">
                <a:solidFill>
                  <a:srgbClr val="0000FF"/>
                </a:solidFill>
              </a:rPr>
              <a:t>)</a:t>
            </a:r>
            <a:r>
              <a:rPr lang="zh-TW" altLang="en-US" dirty="0">
                <a:solidFill>
                  <a:srgbClr val="000308"/>
                </a:solidFill>
              </a:rPr>
              <a:t>，當年度未休完者得累積至次年度休完。</a:t>
            </a:r>
            <a:r>
              <a:rPr lang="zh-TW" altLang="en-US" dirty="0">
                <a:solidFill>
                  <a:schemeClr val="accent2">
                    <a:lumMod val="75000"/>
                  </a:schemeClr>
                </a:solidFill>
              </a:rPr>
              <a:t> </a:t>
            </a:r>
          </a:p>
          <a:p>
            <a:pPr algn="just">
              <a:lnSpc>
                <a:spcPct val="90000"/>
              </a:lnSpc>
              <a:spcBef>
                <a:spcPts val="600"/>
              </a:spcBef>
            </a:pPr>
            <a:r>
              <a:rPr lang="zh-TW" altLang="en-US" dirty="0"/>
              <a:t>事假全年</a:t>
            </a:r>
            <a:r>
              <a:rPr lang="en-US" altLang="zh-TW" dirty="0"/>
              <a:t>14</a:t>
            </a:r>
            <a:r>
              <a:rPr lang="zh-TW" altLang="en-US" dirty="0"/>
              <a:t>天（其中家庭照顧假為</a:t>
            </a:r>
            <a:r>
              <a:rPr lang="en-US" altLang="zh-TW" dirty="0"/>
              <a:t>7</a:t>
            </a:r>
            <a:r>
              <a:rPr lang="zh-TW" altLang="en-US" dirty="0"/>
              <a:t>日），申請事假一次不得超過</a:t>
            </a:r>
            <a:r>
              <a:rPr lang="en-US" altLang="zh-TW" dirty="0"/>
              <a:t>5</a:t>
            </a:r>
            <a:r>
              <a:rPr lang="zh-TW" altLang="en-US" dirty="0"/>
              <a:t>日；產假</a:t>
            </a:r>
            <a:r>
              <a:rPr lang="en-US" altLang="zh-TW" dirty="0"/>
              <a:t>42</a:t>
            </a:r>
            <a:r>
              <a:rPr lang="zh-TW" altLang="en-US" dirty="0"/>
              <a:t>日</a:t>
            </a:r>
            <a:r>
              <a:rPr lang="en-US" altLang="zh-TW" dirty="0"/>
              <a:t>(</a:t>
            </a:r>
            <a:r>
              <a:rPr lang="zh-TW" altLang="en-US" dirty="0"/>
              <a:t>不含例休假日）。</a:t>
            </a:r>
            <a:endParaRPr lang="en-US" altLang="zh-TW" dirty="0"/>
          </a:p>
          <a:p>
            <a:pPr algn="just"/>
            <a:r>
              <a:rPr lang="zh-TW" altLang="en-US" dirty="0"/>
              <a:t>請假之最小單位：</a:t>
            </a:r>
            <a:r>
              <a:rPr lang="zh-TW" altLang="en-US" dirty="0">
                <a:solidFill>
                  <a:srgbClr val="000308"/>
                </a:solidFill>
              </a:rPr>
              <a:t>產假以日計，陪產檢假及陪產假以小時計，其餘各種假別以半小時計。</a:t>
            </a:r>
          </a:p>
          <a:p>
            <a:pPr algn="just"/>
            <a:r>
              <a:rPr lang="zh-TW" altLang="en-US" dirty="0"/>
              <a:t>除病、喪假外各種假別應事先請准。 </a:t>
            </a:r>
            <a:endParaRPr lang="en-US" altLang="zh-TW" dirty="0"/>
          </a:p>
          <a:p>
            <a:pPr algn="just"/>
            <a:r>
              <a:rPr lang="zh-TW" altLang="en-US" dirty="0"/>
              <a:t>其餘各類假別請參考</a:t>
            </a:r>
            <a:r>
              <a:rPr lang="zh-TW" altLang="en-US" b="1" dirty="0"/>
              <a:t>考勤管理辦法</a:t>
            </a:r>
            <a:r>
              <a:rPr lang="zh-TW" altLang="en-US" dirty="0"/>
              <a:t>。 </a:t>
            </a:r>
          </a:p>
        </p:txBody>
      </p:sp>
    </p:spTree>
    <p:extLst>
      <p:ext uri="{BB962C8B-B14F-4D97-AF65-F5344CB8AC3E}">
        <p14:creationId xmlns:p14="http://schemas.microsoft.com/office/powerpoint/2010/main" val="284466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zh-TW" altLang="en-US" dirty="0"/>
              <a:t>教師證書申領 </a:t>
            </a:r>
          </a:p>
        </p:txBody>
      </p:sp>
      <p:sp>
        <p:nvSpPr>
          <p:cNvPr id="4" name="投影片編號版面配置區 3"/>
          <p:cNvSpPr>
            <a:spLocks noGrp="1"/>
          </p:cNvSpPr>
          <p:nvPr>
            <p:ph type="sldNum" sz="quarter" idx="12"/>
          </p:nvPr>
        </p:nvSpPr>
        <p:spPr/>
        <p:txBody>
          <a:bodyPr/>
          <a:lstStyle/>
          <a:p>
            <a:pPr>
              <a:defRPr/>
            </a:pPr>
            <a:fld id="{596A2F0E-8731-49CC-BE7A-5B498F5CB027}" type="slidenum">
              <a:rPr lang="en-US" altLang="zh-TW" smtClean="0"/>
              <a:pPr>
                <a:defRPr/>
              </a:pPr>
              <a:t>9</a:t>
            </a:fld>
            <a:endParaRPr lang="en-US" altLang="zh-TW"/>
          </a:p>
        </p:txBody>
      </p:sp>
      <p:sp>
        <p:nvSpPr>
          <p:cNvPr id="7" name="Rectangle 3">
            <a:extLst>
              <a:ext uri="{FF2B5EF4-FFF2-40B4-BE49-F238E27FC236}">
                <a16:creationId xmlns:a16="http://schemas.microsoft.com/office/drawing/2014/main" xmlns="" id="{12758E27-31A0-4035-B203-9B93D89162DC}"/>
              </a:ext>
            </a:extLst>
          </p:cNvPr>
          <p:cNvSpPr txBox="1">
            <a:spLocks noRot="1" noChangeArrowheads="1"/>
          </p:cNvSpPr>
          <p:nvPr/>
        </p:nvSpPr>
        <p:spPr>
          <a:xfrm>
            <a:off x="269781" y="1590061"/>
            <a:ext cx="8687775" cy="4215203"/>
          </a:xfrm>
          <a:prstGeom prst="rect">
            <a:avLst/>
          </a:prstGeom>
        </p:spPr>
        <p:txBody>
          <a:bodyPr vert="horz" lIns="91440" tIns="45720" rIns="91440" bIns="45720" rtlCol="0">
            <a:normAutofit/>
          </a:bodyPr>
          <a:lstStyle>
            <a:lvl1pPr marL="303768"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l"/>
              <a:defRPr sz="2700" kern="1200">
                <a:solidFill>
                  <a:schemeClr val="tx1"/>
                </a:solidFill>
                <a:latin typeface="標楷體" panose="03000509000000000000" pitchFamily="65" charset="-120"/>
                <a:ea typeface="標楷體" panose="03000509000000000000" pitchFamily="65" charset="-120"/>
                <a:cs typeface="+mn-cs"/>
              </a:defRPr>
            </a:lvl1pPr>
            <a:lvl2pPr marL="607536"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p"/>
              <a:defRPr sz="2363" kern="1200">
                <a:solidFill>
                  <a:schemeClr val="tx1"/>
                </a:solidFill>
                <a:latin typeface="標楷體" panose="03000509000000000000" pitchFamily="65" charset="-120"/>
                <a:ea typeface="標楷體" panose="03000509000000000000" pitchFamily="65" charset="-120"/>
                <a:cs typeface="+mn-cs"/>
              </a:defRPr>
            </a:lvl2pPr>
            <a:lvl3pPr marL="971161" indent="-303768" algn="l" defTabSz="771571" rtl="0" eaLnBrk="1" latinLnBrk="0" hangingPunct="1">
              <a:lnSpc>
                <a:spcPct val="100000"/>
              </a:lnSpc>
              <a:spcBef>
                <a:spcPts val="0"/>
              </a:spcBef>
              <a:spcAft>
                <a:spcPts val="506"/>
              </a:spcAft>
              <a:buClr>
                <a:schemeClr val="accent2"/>
              </a:buClr>
              <a:buFont typeface="Wingdings" panose="05000000000000000000" pitchFamily="2" charset="2"/>
              <a:buChar char="u"/>
              <a:defRPr sz="2025" kern="1200">
                <a:solidFill>
                  <a:schemeClr val="tx1"/>
                </a:solidFill>
                <a:latin typeface="標楷體" panose="03000509000000000000" pitchFamily="65" charset="-120"/>
                <a:ea typeface="標楷體" panose="03000509000000000000" pitchFamily="65" charset="-120"/>
                <a:cs typeface="+mn-cs"/>
              </a:defRPr>
            </a:lvl3pPr>
            <a:lvl4pPr marL="1366956" indent="-303768" algn="l" defTabSz="771571" rtl="0" eaLnBrk="1" latinLnBrk="0" hangingPunct="1">
              <a:lnSpc>
                <a:spcPct val="100000"/>
              </a:lnSpc>
              <a:spcBef>
                <a:spcPts val="0"/>
              </a:spcBef>
              <a:spcAft>
                <a:spcPts val="506"/>
              </a:spcAft>
              <a:buClr>
                <a:srgbClr val="C00000"/>
              </a:buClr>
              <a:buFont typeface="Wingdings" panose="05000000000000000000" pitchFamily="2" charset="2"/>
              <a:buChar char="Ø"/>
              <a:defRPr sz="1688" kern="1200">
                <a:solidFill>
                  <a:schemeClr val="tx1"/>
                </a:solidFill>
                <a:latin typeface="標楷體" panose="03000509000000000000" pitchFamily="65" charset="-120"/>
                <a:ea typeface="標楷體" panose="03000509000000000000" pitchFamily="65" charset="-120"/>
                <a:cs typeface="+mn-cs"/>
              </a:defRPr>
            </a:lvl4pPr>
            <a:lvl5pPr marL="1761854" indent="-303768" algn="l" defTabSz="771571" rtl="0" eaLnBrk="1" latinLnBrk="0" hangingPunct="1">
              <a:lnSpc>
                <a:spcPct val="100000"/>
              </a:lnSpc>
              <a:spcBef>
                <a:spcPts val="0"/>
              </a:spcBef>
              <a:spcAft>
                <a:spcPts val="506"/>
              </a:spcAft>
              <a:buClr>
                <a:srgbClr val="0070C0"/>
              </a:buClr>
              <a:buFont typeface="Wingdings" panose="05000000000000000000" pitchFamily="2" charset="2"/>
              <a:buChar char="ü"/>
              <a:defRPr sz="1519" kern="1200">
                <a:solidFill>
                  <a:schemeClr val="tx1"/>
                </a:solidFill>
                <a:latin typeface="標楷體" panose="03000509000000000000" pitchFamily="65" charset="-120"/>
                <a:ea typeface="標楷體" panose="03000509000000000000" pitchFamily="65" charset="-120"/>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a:lstStyle>
          <a:p>
            <a:r>
              <a:rPr lang="zh-TW" altLang="en-US" dirty="0"/>
              <a:t>尚未取得教師資格者。</a:t>
            </a:r>
            <a:endParaRPr lang="en-US" altLang="zh-TW" dirty="0"/>
          </a:p>
          <a:p>
            <a:endParaRPr lang="zh-TW" altLang="en-US" dirty="0"/>
          </a:p>
          <a:p>
            <a:r>
              <a:rPr lang="zh-TW" altLang="zh-TW" dirty="0"/>
              <a:t>教育部學審會</a:t>
            </a:r>
            <a:r>
              <a:rPr lang="zh-TW" altLang="en-US" dirty="0"/>
              <a:t> </a:t>
            </a:r>
            <a:r>
              <a:rPr lang="zh-TW" altLang="zh-TW" dirty="0"/>
              <a:t>大專教師送審通報系統網站</a:t>
            </a:r>
            <a:r>
              <a:rPr lang="zh-TW" altLang="zh-TW" sz="2000" dirty="0"/>
              <a:t>（</a:t>
            </a:r>
            <a:r>
              <a:rPr lang="en-US" altLang="zh-TW" sz="2000" u="sng" dirty="0">
                <a:hlinkClick r:id="rId3"/>
              </a:rPr>
              <a:t>https://www.schprs.edu.tw/wSite/Control?function=IndexPage</a:t>
            </a:r>
            <a:r>
              <a:rPr lang="zh-TW" altLang="zh-TW" sz="2000" dirty="0"/>
              <a:t>）</a:t>
            </a:r>
            <a:r>
              <a:rPr lang="zh-TW" altLang="en-US" dirty="0"/>
              <a:t>填寫履歷並列印紙本資料、線上送出後，再將紙本履歷表簽名並附上二</a:t>
            </a:r>
            <a:r>
              <a:rPr lang="zh-TW" altLang="en-US" b="1" dirty="0"/>
              <a:t>吋相片一張</a:t>
            </a:r>
            <a:r>
              <a:rPr lang="zh-TW" altLang="en-US" dirty="0"/>
              <a:t>交至人事室。</a:t>
            </a:r>
            <a:endParaRPr lang="en-US" altLang="zh-TW" dirty="0"/>
          </a:p>
          <a:p>
            <a:endParaRPr lang="zh-TW" altLang="en-US" dirty="0"/>
          </a:p>
          <a:p>
            <a:r>
              <a:rPr lang="zh-TW" altLang="en-US" dirty="0"/>
              <a:t>涉及個人權益，請儘速辦理。</a:t>
            </a:r>
          </a:p>
        </p:txBody>
      </p:sp>
    </p:spTree>
    <p:extLst>
      <p:ext uri="{BB962C8B-B14F-4D97-AF65-F5344CB8AC3E}">
        <p14:creationId xmlns:p14="http://schemas.microsoft.com/office/powerpoint/2010/main" val="565546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長庚大學">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GU">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長庚大學" id="{59ACBC9E-594D-4317-A933-4211226D06CC}" vid="{026C8741-77D7-47B1-A04A-1F17918F29B8}"/>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575DA64892304A8B18642DE59D1B3C" ma:contentTypeVersion="14" ma:contentTypeDescription="Create a new document." ma:contentTypeScope="" ma:versionID="48f7d8ece442131158675f165fc2415b">
  <xsd:schema xmlns:xsd="http://www.w3.org/2001/XMLSchema" xmlns:xs="http://www.w3.org/2001/XMLSchema" xmlns:p="http://schemas.microsoft.com/office/2006/metadata/properties" xmlns:ns3="e3fbb03d-e806-4090-8ee9-7cb1693575b1" xmlns:ns4="730bce51-6ad4-4263-8fc5-a69d5d42a26a" targetNamespace="http://schemas.microsoft.com/office/2006/metadata/properties" ma:root="true" ma:fieldsID="b158fbad7802d1027780fadda3f20077" ns3:_="" ns4:_="">
    <xsd:import namespace="e3fbb03d-e806-4090-8ee9-7cb1693575b1"/>
    <xsd:import namespace="730bce51-6ad4-4263-8fc5-a69d5d42a2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bb03d-e806-4090-8ee9-7cb1693575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0bce51-6ad4-4263-8fc5-a69d5d42a2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1B8325-9EB1-4833-8048-5238C64C3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bb03d-e806-4090-8ee9-7cb1693575b1"/>
    <ds:schemaRef ds:uri="730bce51-6ad4-4263-8fc5-a69d5d42a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A64BE4-171A-4D91-97FF-54230ED70426}">
  <ds:schemaRefs>
    <ds:schemaRef ds:uri="http://schemas.microsoft.com/sharepoint/v3/contenttype/forms"/>
  </ds:schemaRefs>
</ds:datastoreItem>
</file>

<file path=customXml/itemProps3.xml><?xml version="1.0" encoding="utf-8"?>
<ds:datastoreItem xmlns:ds="http://schemas.openxmlformats.org/officeDocument/2006/customXml" ds:itemID="{6C0F599A-4F45-4B5D-8183-E2E436E020F6}">
  <ds:schemaRefs>
    <ds:schemaRef ds:uri="http://purl.org/dc/elements/1.1/"/>
    <ds:schemaRef ds:uri="730bce51-6ad4-4263-8fc5-a69d5d42a26a"/>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e3fbb03d-e806-4090-8ee9-7cb1693575b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長庚大學</Template>
  <TotalTime>7197</TotalTime>
  <Words>3413</Words>
  <Application>Microsoft Office PowerPoint</Application>
  <PresentationFormat>35mm 幻燈片</PresentationFormat>
  <Paragraphs>429</Paragraphs>
  <Slides>37</Slides>
  <Notes>36</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37</vt:i4>
      </vt:variant>
    </vt:vector>
  </HeadingPairs>
  <TitlesOfParts>
    <vt:vector size="48" baseType="lpstr">
      <vt:lpstr>Poppins</vt:lpstr>
      <vt:lpstr>微軟正黑體</vt:lpstr>
      <vt:lpstr>新細明體</vt:lpstr>
      <vt:lpstr>標楷體</vt:lpstr>
      <vt:lpstr>Arial</vt:lpstr>
      <vt:lpstr>Arial Black</vt:lpstr>
      <vt:lpstr>Calibri</vt:lpstr>
      <vt:lpstr>Times New Roman</vt:lpstr>
      <vt:lpstr>Wingdings</vt:lpstr>
      <vt:lpstr>長庚大學</vt:lpstr>
      <vt:lpstr>Microsoft Excel Chart</vt:lpstr>
      <vt:lpstr>113學年度新進教師研習 長庚大學 人事相關作業介紹</vt:lpstr>
      <vt:lpstr>大綱</vt:lpstr>
      <vt:lpstr>薪資 核敘方式(一)</vt:lpstr>
      <vt:lpstr>薪資 核敘方式(二)</vt:lpstr>
      <vt:lpstr>薪資 項目說明</vt:lpstr>
      <vt:lpstr>薪資 年終獎金發放</vt:lpstr>
      <vt:lpstr>教師工作獎金</vt:lpstr>
      <vt:lpstr>出勤 規定</vt:lpstr>
      <vt:lpstr>教師證書申領 </vt:lpstr>
      <vt:lpstr>教師評鑑</vt:lpstr>
      <vt:lpstr>免接受評量條件 單次申請</vt:lpstr>
      <vt:lpstr>免接受評量條件 永久</vt:lpstr>
      <vt:lpstr>免接受評量條件 緩評、延後評量</vt:lpstr>
      <vt:lpstr>適任性評量 作業流程</vt:lpstr>
      <vt:lpstr>教師晉級 </vt:lpstr>
      <vt:lpstr>教師升等 </vt:lpstr>
      <vt:lpstr>教師升等 多元升等管道</vt:lpstr>
      <vt:lpstr>教師升等 送審篇數</vt:lpstr>
      <vt:lpstr>教師升等 注意事項</vt:lpstr>
      <vt:lpstr>參加學術會議 原則</vt:lpstr>
      <vt:lpstr>參加學術會議 須事先申請</vt:lpstr>
      <vt:lpstr>參加學術會議 費用補助</vt:lpstr>
      <vt:lpstr>參加學術會議 職責</vt:lpstr>
      <vt:lpstr>福利事項</vt:lpstr>
      <vt:lpstr>退休 資格條件</vt:lpstr>
      <vt:lpstr>退休 退休金來源</vt:lpstr>
      <vt:lpstr>研究助理管理 適用勞動基準法</vt:lpstr>
      <vt:lpstr>研究助理管理 兼任計畫助理及臨時工保險</vt:lpstr>
      <vt:lpstr>研究助理管理 報到及保險</vt:lpstr>
      <vt:lpstr>研究助理管理 新聘人員流程</vt:lpstr>
      <vt:lpstr>研究助理管理 聘用外籍人員</vt:lpstr>
      <vt:lpstr>研究助理管理 轉任/續聘/薪資異動</vt:lpstr>
      <vt:lpstr>研究助理管理 離職</vt:lpstr>
      <vt:lpstr>長庚大學首頁/新進教師服務網連結</vt:lpstr>
      <vt:lpstr>新進教師服務網</vt:lpstr>
      <vt:lpstr>人事室各項業務窗口</vt:lpstr>
      <vt:lpstr>以上說明 感謝您的參與</vt:lpstr>
    </vt:vector>
  </TitlesOfParts>
  <Company>長庚大學</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人事類作業相關規定簡介</dc:title>
  <dc:creator>人事室</dc:creator>
  <cp:lastModifiedBy>kelly</cp:lastModifiedBy>
  <cp:revision>463</cp:revision>
  <cp:lastPrinted>2024-08-26T10:41:48Z</cp:lastPrinted>
  <dcterms:created xsi:type="dcterms:W3CDTF">2004-07-07T05:57:22Z</dcterms:created>
  <dcterms:modified xsi:type="dcterms:W3CDTF">2024-08-27T16:31:00Z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0x010100F9575DA64892304A8B18642DE59D1B3C</vt:lpwstr>
  </property>
</Properties>
</file>