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1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9" r:id="rId3"/>
    <p:sldId id="321" r:id="rId4"/>
    <p:sldId id="322" r:id="rId5"/>
    <p:sldId id="323" r:id="rId6"/>
    <p:sldId id="324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325" r:id="rId15"/>
    <p:sldId id="326" r:id="rId16"/>
    <p:sldId id="318" r:id="rId17"/>
    <p:sldId id="319" r:id="rId18"/>
    <p:sldId id="320" r:id="rId19"/>
    <p:sldId id="278" r:id="rId20"/>
    <p:sldId id="279" r:id="rId21"/>
    <p:sldId id="313" r:id="rId22"/>
    <p:sldId id="314" r:id="rId23"/>
    <p:sldId id="315" r:id="rId24"/>
    <p:sldId id="316" r:id="rId25"/>
    <p:sldId id="317" r:id="rId26"/>
    <p:sldId id="285" r:id="rId27"/>
    <p:sldId id="305" r:id="rId28"/>
    <p:sldId id="286" r:id="rId29"/>
    <p:sldId id="300" r:id="rId30"/>
    <p:sldId id="309" r:id="rId31"/>
    <p:sldId id="328" r:id="rId32"/>
    <p:sldId id="310" r:id="rId33"/>
    <p:sldId id="311" r:id="rId34"/>
    <p:sldId id="327" r:id="rId35"/>
  </p:sldIdLst>
  <p:sldSz cx="9144000" cy="6858000" type="screen4x3"/>
  <p:notesSz cx="6797675" cy="9928225"/>
  <p:defaultTextStyle>
    <a:defPPr>
      <a:defRPr lang="zh-TW"/>
    </a:defPPr>
    <a:lvl1pPr algn="l" rtl="0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75000"/>
      <a:buFont typeface="Wingdings" panose="05000000000000000000" pitchFamily="2" charset="2"/>
      <a:buChar char="u"/>
      <a:defRPr kumimoji="1" sz="2000" b="1" kern="1200">
        <a:solidFill>
          <a:srgbClr val="00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75000"/>
      <a:buFont typeface="Wingdings" panose="05000000000000000000" pitchFamily="2" charset="2"/>
      <a:buChar char="u"/>
      <a:defRPr kumimoji="1" sz="2000" b="1" kern="1200">
        <a:solidFill>
          <a:srgbClr val="00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75000"/>
      <a:buFont typeface="Wingdings" panose="05000000000000000000" pitchFamily="2" charset="2"/>
      <a:buChar char="u"/>
      <a:defRPr kumimoji="1" sz="2000" b="1" kern="1200">
        <a:solidFill>
          <a:srgbClr val="00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75000"/>
      <a:buFont typeface="Wingdings" panose="05000000000000000000" pitchFamily="2" charset="2"/>
      <a:buChar char="u"/>
      <a:defRPr kumimoji="1" sz="2000" b="1" kern="1200">
        <a:solidFill>
          <a:srgbClr val="00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buClr>
        <a:schemeClr val="hlink"/>
      </a:buClr>
      <a:buSzPct val="75000"/>
      <a:buFont typeface="Wingdings" panose="05000000000000000000" pitchFamily="2" charset="2"/>
      <a:buChar char="u"/>
      <a:defRPr kumimoji="1" sz="2000" b="1" kern="1200">
        <a:solidFill>
          <a:srgbClr val="00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kumimoji="1" sz="2000" b="1" kern="1200">
        <a:solidFill>
          <a:srgbClr val="00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kumimoji="1" sz="2000" b="1" kern="1200">
        <a:solidFill>
          <a:srgbClr val="00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kumimoji="1" sz="2000" b="1" kern="1200">
        <a:solidFill>
          <a:srgbClr val="00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kumimoji="1" sz="2000" b="1" kern="1200">
        <a:solidFill>
          <a:srgbClr val="000000"/>
        </a:solidFill>
        <a:latin typeface="標楷體" panose="03000509000000000000" pitchFamily="65" charset="-12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93300"/>
    <a:srgbClr val="FFFFCC"/>
    <a:srgbClr val="FFFF00"/>
    <a:srgbClr val="0000FF"/>
    <a:srgbClr val="FF0000"/>
    <a:srgbClr val="005856"/>
    <a:srgbClr val="000099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32" autoAdjust="0"/>
    <p:restoredTop sz="94581" autoAdjust="0"/>
  </p:normalViewPr>
  <p:slideViewPr>
    <p:cSldViewPr>
      <p:cViewPr varScale="1">
        <p:scale>
          <a:sx n="83" d="100"/>
          <a:sy n="83" d="100"/>
        </p:scale>
        <p:origin x="122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2765C-1261-4FC6-BE52-ACBF97921E8D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6BD57AB6-990C-4B89-B584-4EA50CBFD383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2400" dirty="0" smtClean="0">
              <a:solidFill>
                <a:srgbClr val="000000"/>
              </a:solidFill>
            </a:rPr>
            <a:t>教務長</a:t>
          </a:r>
          <a:endParaRPr lang="en-US" altLang="zh-TW" sz="2400" dirty="0" smtClean="0">
            <a:solidFill>
              <a:srgbClr val="000000"/>
            </a:solidFill>
          </a:endParaRPr>
        </a:p>
        <a:p>
          <a:r>
            <a:rPr lang="zh-TW" altLang="en-US" sz="1800" b="0" dirty="0" smtClean="0">
              <a:solidFill>
                <a:srgbClr val="000000"/>
              </a:solidFill>
            </a:rPr>
            <a:t>張雅如教授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F2A996D1-A244-41BF-9133-C4954175A826}" type="parTrans" cxnId="{F77A8ABB-1855-40A5-A92C-BB49DC4D7A66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F158C1D8-B1D6-48FD-BF5B-C13764865B10}" type="sibTrans" cxnId="{F77A8ABB-1855-40A5-A92C-BB49DC4D7A66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87F9717F-E206-4B9D-9FAD-CBD3B6D0574F}" type="asst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2400" dirty="0" smtClean="0">
              <a:solidFill>
                <a:srgbClr val="000000"/>
              </a:solidFill>
            </a:rPr>
            <a:t>副</a:t>
          </a:r>
          <a:r>
            <a:rPr lang="zh-TW" altLang="en-US" sz="2400" dirty="0" smtClean="0">
              <a:solidFill>
                <a:srgbClr val="000000"/>
              </a:solidFill>
            </a:rPr>
            <a:t>教務長</a:t>
          </a:r>
          <a:endParaRPr lang="en-US" altLang="zh-TW" sz="2400" dirty="0" smtClean="0">
            <a:solidFill>
              <a:srgbClr val="000000"/>
            </a:solidFill>
          </a:endParaRPr>
        </a:p>
        <a:p>
          <a:r>
            <a:rPr lang="zh-TW" altLang="en-US" sz="1800" dirty="0" smtClean="0">
              <a:solidFill>
                <a:srgbClr val="000000"/>
              </a:solidFill>
            </a:rPr>
            <a:t>陳光武教授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E237D172-5140-4584-B86D-EFC9F25FA613}" type="parTrans" cxnId="{8F1BD7E2-2801-4564-86E3-91ADA6C7DDCA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0E6E4C53-451B-4160-BEF5-FC9F0F7C3598}" type="sibTrans" cxnId="{8F1BD7E2-2801-4564-86E3-91ADA6C7DDCA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74F94D04-F5F7-4B24-8C01-F6F87981C913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註冊組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9065C20E-466E-4E86-BF48-3F0EE3931824}" type="parTrans" cxnId="{43B2F4FD-B222-4FFA-BCDF-2649990B4BC9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C776BFB0-2DAD-40CD-B117-E74A7D87AB28}" type="sibTrans" cxnId="{43B2F4FD-B222-4FFA-BCDF-2649990B4BC9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676B0BD3-D17D-45BE-BBEE-0F2627E7C77F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課務組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9C40D6FD-1A51-4DFE-8E0F-8D010FD608DB}" type="parTrans" cxnId="{DF0D8712-5854-4F86-985B-DA8EE8BB2D0D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9FDF840E-F603-45FB-81E0-1EB98BE7790D}" type="sibTrans" cxnId="{DF0D8712-5854-4F86-985B-DA8EE8BB2D0D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370CAD3D-BB4F-4170-AD1D-F8F9F910591F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研究生教務組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77B6F452-3020-44A4-9D2A-3CC67A788ECF}" type="parTrans" cxnId="{0ECE1520-591A-4C48-A183-0BE7DB41F9B4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49A27557-9CA0-4363-BA4A-52AB34FF31E3}" type="sibTrans" cxnId="{0ECE1520-591A-4C48-A183-0BE7DB41F9B4}">
      <dgm:prSet/>
      <dgm:spPr/>
      <dgm:t>
        <a:bodyPr/>
        <a:lstStyle/>
        <a:p>
          <a:endParaRPr lang="zh-TW" altLang="en-US">
            <a:solidFill>
              <a:srgbClr val="000000"/>
            </a:solidFill>
          </a:endParaRPr>
        </a:p>
      </dgm:t>
    </dgm:pt>
    <dgm:pt modelId="{0BF1C61A-90E5-4D8D-A39C-CC60BD7E905E}" type="asst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2400" dirty="0" smtClean="0">
              <a:solidFill>
                <a:srgbClr val="000000"/>
              </a:solidFill>
            </a:rPr>
            <a:t>執行</a:t>
          </a:r>
          <a:r>
            <a:rPr lang="zh-TW" altLang="en-US" sz="2400" dirty="0" smtClean="0">
              <a:solidFill>
                <a:srgbClr val="000000"/>
              </a:solidFill>
            </a:rPr>
            <a:t>秘書</a:t>
          </a:r>
          <a:endParaRPr lang="en-US" altLang="zh-TW" sz="2400" dirty="0" smtClean="0">
            <a:solidFill>
              <a:srgbClr val="000000"/>
            </a:solidFill>
          </a:endParaRPr>
        </a:p>
        <a:p>
          <a:r>
            <a:rPr lang="zh-TW" altLang="en-US" sz="1800" dirty="0" smtClean="0">
              <a:solidFill>
                <a:srgbClr val="000000"/>
              </a:solidFill>
            </a:rPr>
            <a:t>黃麗秋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A2F92B91-73E9-4FCE-ACD3-C32C296390ED}" type="parTrans" cxnId="{73719D37-ECB2-49FB-AB55-F78D09D9BE87}">
      <dgm:prSet/>
      <dgm:spPr/>
      <dgm:t>
        <a:bodyPr/>
        <a:lstStyle/>
        <a:p>
          <a:endParaRPr lang="zh-TW" altLang="en-US"/>
        </a:p>
      </dgm:t>
    </dgm:pt>
    <dgm:pt modelId="{D0A366ED-71EB-4385-9273-A9EF7FE5F5F0}" type="sibTrans" cxnId="{73719D37-ECB2-49FB-AB55-F78D09D9BE87}">
      <dgm:prSet/>
      <dgm:spPr/>
      <dgm:t>
        <a:bodyPr/>
        <a:lstStyle/>
        <a:p>
          <a:endParaRPr lang="zh-TW" altLang="en-US"/>
        </a:p>
      </dgm:t>
    </dgm:pt>
    <dgm:pt modelId="{F4C9900E-DAE2-4161-BCC8-A217B7811DD1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招生組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D51DC77F-EE60-4145-B715-05534CC16CA6}" type="parTrans" cxnId="{1177B21C-A216-48FE-91A7-54891C0786A5}">
      <dgm:prSet/>
      <dgm:spPr/>
      <dgm:t>
        <a:bodyPr/>
        <a:lstStyle/>
        <a:p>
          <a:endParaRPr lang="zh-TW" altLang="en-US"/>
        </a:p>
      </dgm:t>
    </dgm:pt>
    <dgm:pt modelId="{E5EEE72D-8BBB-4A0F-B12A-4E0508DB762C}" type="sibTrans" cxnId="{1177B21C-A216-48FE-91A7-54891C0786A5}">
      <dgm:prSet/>
      <dgm:spPr/>
      <dgm:t>
        <a:bodyPr/>
        <a:lstStyle/>
        <a:p>
          <a:endParaRPr lang="zh-TW" altLang="en-US"/>
        </a:p>
      </dgm:t>
    </dgm:pt>
    <dgm:pt modelId="{1520740D-6504-4135-85A1-CD7B407583E9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教學品保組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A5E339B5-CDAB-4778-A151-252E07FE848A}" type="parTrans" cxnId="{3DDF0E51-D086-4367-9ED1-F5446227D376}">
      <dgm:prSet/>
      <dgm:spPr/>
      <dgm:t>
        <a:bodyPr/>
        <a:lstStyle/>
        <a:p>
          <a:endParaRPr lang="zh-TW" altLang="en-US"/>
        </a:p>
      </dgm:t>
    </dgm:pt>
    <dgm:pt modelId="{CD417EC4-360B-48F7-9CF8-BF2A49651446}" type="sibTrans" cxnId="{3DDF0E51-D086-4367-9ED1-F5446227D376}">
      <dgm:prSet/>
      <dgm:spPr/>
      <dgm:t>
        <a:bodyPr/>
        <a:lstStyle/>
        <a:p>
          <a:endParaRPr lang="zh-TW" altLang="en-US"/>
        </a:p>
      </dgm:t>
    </dgm:pt>
    <dgm:pt modelId="{EAE3D27D-EC88-4EAB-87C3-FD5A32784E5D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推廣教育組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8813305A-A15D-43F2-B6D2-8B8A8EC3E5B7}" type="parTrans" cxnId="{4D65A1C9-5458-4F5E-BD9B-787318A0429B}">
      <dgm:prSet/>
      <dgm:spPr/>
      <dgm:t>
        <a:bodyPr/>
        <a:lstStyle/>
        <a:p>
          <a:endParaRPr lang="zh-TW" altLang="en-US"/>
        </a:p>
      </dgm:t>
    </dgm:pt>
    <dgm:pt modelId="{7867EE47-16B2-49B0-9CF7-47175D75574F}" type="sibTrans" cxnId="{4D65A1C9-5458-4F5E-BD9B-787318A0429B}">
      <dgm:prSet/>
      <dgm:spPr/>
      <dgm:t>
        <a:bodyPr/>
        <a:lstStyle/>
        <a:p>
          <a:endParaRPr lang="zh-TW" altLang="en-US"/>
        </a:p>
      </dgm:t>
    </dgm:pt>
    <dgm:pt modelId="{076CD722-4DB0-4792-809B-C8D35044EFCC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語文中心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449C0C7D-4931-4FB9-A4B5-75508710D320}" type="parTrans" cxnId="{365D39BD-7F18-4C91-9210-53CD6698C1CC}">
      <dgm:prSet/>
      <dgm:spPr/>
      <dgm:t>
        <a:bodyPr/>
        <a:lstStyle/>
        <a:p>
          <a:endParaRPr lang="zh-TW" altLang="en-US"/>
        </a:p>
      </dgm:t>
    </dgm:pt>
    <dgm:pt modelId="{4DB31A40-A7B8-4381-9A4A-71795DDABAB8}" type="sibTrans" cxnId="{365D39BD-7F18-4C91-9210-53CD6698C1CC}">
      <dgm:prSet/>
      <dgm:spPr/>
      <dgm:t>
        <a:bodyPr/>
        <a:lstStyle/>
        <a:p>
          <a:endParaRPr lang="zh-TW" altLang="en-US"/>
        </a:p>
      </dgm:t>
    </dgm:pt>
    <dgm:pt modelId="{DEADFB71-9150-4928-9A76-2BB837411116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教學資源中心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B802A3B2-2E90-4D07-8DC6-3EA80753DFB0}" type="parTrans" cxnId="{51433260-15BD-41DD-BDE5-1E8AA7020991}">
      <dgm:prSet/>
      <dgm:spPr/>
      <dgm:t>
        <a:bodyPr/>
        <a:lstStyle/>
        <a:p>
          <a:endParaRPr lang="zh-TW" altLang="en-US"/>
        </a:p>
      </dgm:t>
    </dgm:pt>
    <dgm:pt modelId="{46AF485C-EEF0-4CF2-B9D8-FD3AE8379F01}" type="sibTrans" cxnId="{51433260-15BD-41DD-BDE5-1E8AA7020991}">
      <dgm:prSet/>
      <dgm:spPr/>
      <dgm:t>
        <a:bodyPr/>
        <a:lstStyle/>
        <a:p>
          <a:endParaRPr lang="zh-TW" altLang="en-US"/>
        </a:p>
      </dgm:t>
    </dgm:pt>
    <dgm:pt modelId="{DC03B846-8761-4474-A833-F036DFF67D3C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雙語教學資源中心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D361280B-9408-4B29-9494-00C37170EB93}" type="parTrans" cxnId="{AE39C4A8-9DC1-4785-AE38-7779782B3412}">
      <dgm:prSet/>
      <dgm:spPr/>
      <dgm:t>
        <a:bodyPr/>
        <a:lstStyle/>
        <a:p>
          <a:endParaRPr lang="zh-TW" altLang="en-US"/>
        </a:p>
      </dgm:t>
    </dgm:pt>
    <dgm:pt modelId="{4CBE6DD3-5883-46E9-BC34-97F44C4FDDD3}" type="sibTrans" cxnId="{AE39C4A8-9DC1-4785-AE38-7779782B3412}">
      <dgm:prSet/>
      <dgm:spPr/>
      <dgm:t>
        <a:bodyPr/>
        <a:lstStyle/>
        <a:p>
          <a:endParaRPr lang="zh-TW" altLang="en-US"/>
        </a:p>
      </dgm:t>
    </dgm:pt>
    <dgm:pt modelId="{50123A13-6255-48A7-A57C-74A09341118F}">
      <dgm:prSet phldrT="[文字]" custT="1"/>
      <dgm:spPr>
        <a:solidFill>
          <a:srgbClr val="92D050"/>
        </a:solidFill>
      </dgm:spPr>
      <dgm:t>
        <a:bodyPr/>
        <a:lstStyle/>
        <a:p>
          <a:r>
            <a:rPr lang="zh-TW" altLang="en-US" sz="1800" dirty="0" smtClean="0">
              <a:solidFill>
                <a:srgbClr val="000000"/>
              </a:solidFill>
            </a:rPr>
            <a:t>學習規劃辦公室</a:t>
          </a:r>
          <a:endParaRPr lang="zh-TW" altLang="en-US" sz="1800" dirty="0">
            <a:solidFill>
              <a:srgbClr val="000000"/>
            </a:solidFill>
          </a:endParaRPr>
        </a:p>
      </dgm:t>
    </dgm:pt>
    <dgm:pt modelId="{6CD554B1-93BB-416F-B6FD-0391CAE41CA1}" type="parTrans" cxnId="{D4081FEF-1135-4443-8391-7F968F4B826C}">
      <dgm:prSet/>
      <dgm:spPr/>
      <dgm:t>
        <a:bodyPr/>
        <a:lstStyle/>
        <a:p>
          <a:endParaRPr lang="zh-TW" altLang="en-US"/>
        </a:p>
      </dgm:t>
    </dgm:pt>
    <dgm:pt modelId="{5AB8E911-0ABA-4F0E-87EC-E9A2F0A2BD8E}" type="sibTrans" cxnId="{D4081FEF-1135-4443-8391-7F968F4B826C}">
      <dgm:prSet/>
      <dgm:spPr/>
      <dgm:t>
        <a:bodyPr/>
        <a:lstStyle/>
        <a:p>
          <a:endParaRPr lang="zh-TW" altLang="en-US"/>
        </a:p>
      </dgm:t>
    </dgm:pt>
    <dgm:pt modelId="{2A65D5C6-98D1-419F-8D90-F8577DA3AFDA}" type="pres">
      <dgm:prSet presAssocID="{3912765C-1261-4FC6-BE52-ACBF97921E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11BBB1AB-27C4-49FC-B68D-86992F639D28}" type="pres">
      <dgm:prSet presAssocID="{6BD57AB6-990C-4B89-B584-4EA50CBFD383}" presName="hierRoot1" presStyleCnt="0">
        <dgm:presLayoutVars>
          <dgm:hierBranch val="init"/>
        </dgm:presLayoutVars>
      </dgm:prSet>
      <dgm:spPr/>
    </dgm:pt>
    <dgm:pt modelId="{B2164CAB-D5FB-4BE1-8814-AA8ABE5D98FF}" type="pres">
      <dgm:prSet presAssocID="{6BD57AB6-990C-4B89-B584-4EA50CBFD383}" presName="rootComposite1" presStyleCnt="0"/>
      <dgm:spPr/>
    </dgm:pt>
    <dgm:pt modelId="{0D433B05-6D16-4939-BE22-32800D5647BD}" type="pres">
      <dgm:prSet presAssocID="{6BD57AB6-990C-4B89-B584-4EA50CBFD383}" presName="rootText1" presStyleLbl="node0" presStyleIdx="0" presStyleCnt="1" custScaleY="31918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B417B2E-2244-47C0-BD5D-EEE4425CD096}" type="pres">
      <dgm:prSet presAssocID="{6BD57AB6-990C-4B89-B584-4EA50CBFD383}" presName="rootConnector1" presStyleLbl="node1" presStyleIdx="0" presStyleCnt="0"/>
      <dgm:spPr/>
      <dgm:t>
        <a:bodyPr/>
        <a:lstStyle/>
        <a:p>
          <a:endParaRPr lang="zh-TW" altLang="en-US"/>
        </a:p>
      </dgm:t>
    </dgm:pt>
    <dgm:pt modelId="{04F8F3F0-D05B-42B7-A521-00AEE6547E3B}" type="pres">
      <dgm:prSet presAssocID="{6BD57AB6-990C-4B89-B584-4EA50CBFD383}" presName="hierChild2" presStyleCnt="0"/>
      <dgm:spPr/>
    </dgm:pt>
    <dgm:pt modelId="{6851ABC6-E008-4DFC-BF2D-D1F21D53499B}" type="pres">
      <dgm:prSet presAssocID="{9065C20E-466E-4E86-BF48-3F0EE3931824}" presName="Name64" presStyleLbl="parChTrans1D2" presStyleIdx="0" presStyleCnt="12"/>
      <dgm:spPr/>
      <dgm:t>
        <a:bodyPr/>
        <a:lstStyle/>
        <a:p>
          <a:endParaRPr lang="zh-TW" altLang="en-US"/>
        </a:p>
      </dgm:t>
    </dgm:pt>
    <dgm:pt modelId="{4FC3DBB9-63D0-406A-9045-E6562AE0150D}" type="pres">
      <dgm:prSet presAssocID="{74F94D04-F5F7-4B24-8C01-F6F87981C913}" presName="hierRoot2" presStyleCnt="0">
        <dgm:presLayoutVars>
          <dgm:hierBranch val="init"/>
        </dgm:presLayoutVars>
      </dgm:prSet>
      <dgm:spPr/>
    </dgm:pt>
    <dgm:pt modelId="{EF221F2E-FB29-4319-A57D-94C6C82F94D0}" type="pres">
      <dgm:prSet presAssocID="{74F94D04-F5F7-4B24-8C01-F6F87981C913}" presName="rootComposite" presStyleCnt="0"/>
      <dgm:spPr/>
    </dgm:pt>
    <dgm:pt modelId="{203B5A42-7C73-43A6-B1AC-1BA2811A7136}" type="pres">
      <dgm:prSet presAssocID="{74F94D04-F5F7-4B24-8C01-F6F87981C913}" presName="rootText" presStyleLbl="node2" presStyleIdx="0" presStyleCnt="10" custScaleX="156368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310A2C1-0139-4D7A-BC16-FBF7B0881A5A}" type="pres">
      <dgm:prSet presAssocID="{74F94D04-F5F7-4B24-8C01-F6F87981C913}" presName="rootConnector" presStyleLbl="node2" presStyleIdx="0" presStyleCnt="10"/>
      <dgm:spPr/>
      <dgm:t>
        <a:bodyPr/>
        <a:lstStyle/>
        <a:p>
          <a:endParaRPr lang="zh-TW" altLang="en-US"/>
        </a:p>
      </dgm:t>
    </dgm:pt>
    <dgm:pt modelId="{40D0D002-F84D-47B3-8B5B-1CB22980D8AF}" type="pres">
      <dgm:prSet presAssocID="{74F94D04-F5F7-4B24-8C01-F6F87981C913}" presName="hierChild4" presStyleCnt="0"/>
      <dgm:spPr/>
    </dgm:pt>
    <dgm:pt modelId="{3EDCE7D8-D4DC-4316-99DF-A5A250955C8D}" type="pres">
      <dgm:prSet presAssocID="{74F94D04-F5F7-4B24-8C01-F6F87981C913}" presName="hierChild5" presStyleCnt="0"/>
      <dgm:spPr/>
    </dgm:pt>
    <dgm:pt modelId="{1236B0E5-755E-4630-AE13-EE8FCE81544E}" type="pres">
      <dgm:prSet presAssocID="{9C40D6FD-1A51-4DFE-8E0F-8D010FD608DB}" presName="Name64" presStyleLbl="parChTrans1D2" presStyleIdx="1" presStyleCnt="12"/>
      <dgm:spPr/>
      <dgm:t>
        <a:bodyPr/>
        <a:lstStyle/>
        <a:p>
          <a:endParaRPr lang="zh-TW" altLang="en-US"/>
        </a:p>
      </dgm:t>
    </dgm:pt>
    <dgm:pt modelId="{55247D85-2389-4B03-9467-EDF2DC7224DA}" type="pres">
      <dgm:prSet presAssocID="{676B0BD3-D17D-45BE-BBEE-0F2627E7C77F}" presName="hierRoot2" presStyleCnt="0">
        <dgm:presLayoutVars>
          <dgm:hierBranch val="init"/>
        </dgm:presLayoutVars>
      </dgm:prSet>
      <dgm:spPr/>
    </dgm:pt>
    <dgm:pt modelId="{9AEC755F-F0F0-4A60-8F5C-D89A786ABF99}" type="pres">
      <dgm:prSet presAssocID="{676B0BD3-D17D-45BE-BBEE-0F2627E7C77F}" presName="rootComposite" presStyleCnt="0"/>
      <dgm:spPr/>
    </dgm:pt>
    <dgm:pt modelId="{60F836EB-5729-4470-A591-B4558F0389FB}" type="pres">
      <dgm:prSet presAssocID="{676B0BD3-D17D-45BE-BBEE-0F2627E7C77F}" presName="rootText" presStyleLbl="node2" presStyleIdx="1" presStyleCnt="10" custScaleX="15790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76D014E-CEE8-4223-8C86-D8F256D7DD1C}" type="pres">
      <dgm:prSet presAssocID="{676B0BD3-D17D-45BE-BBEE-0F2627E7C77F}" presName="rootConnector" presStyleLbl="node2" presStyleIdx="1" presStyleCnt="10"/>
      <dgm:spPr/>
      <dgm:t>
        <a:bodyPr/>
        <a:lstStyle/>
        <a:p>
          <a:endParaRPr lang="zh-TW" altLang="en-US"/>
        </a:p>
      </dgm:t>
    </dgm:pt>
    <dgm:pt modelId="{3334927B-5FAF-4EE3-8CD9-CA1F06284E46}" type="pres">
      <dgm:prSet presAssocID="{676B0BD3-D17D-45BE-BBEE-0F2627E7C77F}" presName="hierChild4" presStyleCnt="0"/>
      <dgm:spPr/>
    </dgm:pt>
    <dgm:pt modelId="{844B7A66-1B47-42C5-A72A-0DD6BF8758F9}" type="pres">
      <dgm:prSet presAssocID="{676B0BD3-D17D-45BE-BBEE-0F2627E7C77F}" presName="hierChild5" presStyleCnt="0"/>
      <dgm:spPr/>
    </dgm:pt>
    <dgm:pt modelId="{C24DB703-2216-4DA9-8A1A-6C649A1A264D}" type="pres">
      <dgm:prSet presAssocID="{77B6F452-3020-44A4-9D2A-3CC67A788ECF}" presName="Name64" presStyleLbl="parChTrans1D2" presStyleIdx="2" presStyleCnt="12"/>
      <dgm:spPr/>
      <dgm:t>
        <a:bodyPr/>
        <a:lstStyle/>
        <a:p>
          <a:endParaRPr lang="zh-TW" altLang="en-US"/>
        </a:p>
      </dgm:t>
    </dgm:pt>
    <dgm:pt modelId="{4BDB7AC5-D8AC-4AB8-BAF5-94AFE791D808}" type="pres">
      <dgm:prSet presAssocID="{370CAD3D-BB4F-4170-AD1D-F8F9F910591F}" presName="hierRoot2" presStyleCnt="0">
        <dgm:presLayoutVars>
          <dgm:hierBranch val="init"/>
        </dgm:presLayoutVars>
      </dgm:prSet>
      <dgm:spPr/>
    </dgm:pt>
    <dgm:pt modelId="{63F2FF0D-8A2F-48BB-BA00-1CC37F871736}" type="pres">
      <dgm:prSet presAssocID="{370CAD3D-BB4F-4170-AD1D-F8F9F910591F}" presName="rootComposite" presStyleCnt="0"/>
      <dgm:spPr/>
    </dgm:pt>
    <dgm:pt modelId="{C370160B-459B-433B-B744-40771A197F81}" type="pres">
      <dgm:prSet presAssocID="{370CAD3D-BB4F-4170-AD1D-F8F9F910591F}" presName="rootText" presStyleLbl="node2" presStyleIdx="2" presStyleCnt="10" custScaleX="16021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9604704-D3DC-403D-86D0-C89EBB79A8FE}" type="pres">
      <dgm:prSet presAssocID="{370CAD3D-BB4F-4170-AD1D-F8F9F910591F}" presName="rootConnector" presStyleLbl="node2" presStyleIdx="2" presStyleCnt="10"/>
      <dgm:spPr/>
      <dgm:t>
        <a:bodyPr/>
        <a:lstStyle/>
        <a:p>
          <a:endParaRPr lang="zh-TW" altLang="en-US"/>
        </a:p>
      </dgm:t>
    </dgm:pt>
    <dgm:pt modelId="{C85A21D9-AECB-4F76-A2BE-BE195519713C}" type="pres">
      <dgm:prSet presAssocID="{370CAD3D-BB4F-4170-AD1D-F8F9F910591F}" presName="hierChild4" presStyleCnt="0"/>
      <dgm:spPr/>
    </dgm:pt>
    <dgm:pt modelId="{21B008D7-1F5E-4E82-B649-C63DF5C93357}" type="pres">
      <dgm:prSet presAssocID="{370CAD3D-BB4F-4170-AD1D-F8F9F910591F}" presName="hierChild5" presStyleCnt="0"/>
      <dgm:spPr/>
    </dgm:pt>
    <dgm:pt modelId="{07DF8101-8BD3-4247-AFCA-82CF5BC8EA80}" type="pres">
      <dgm:prSet presAssocID="{D51DC77F-EE60-4145-B715-05534CC16CA6}" presName="Name64" presStyleLbl="parChTrans1D2" presStyleIdx="3" presStyleCnt="12"/>
      <dgm:spPr/>
      <dgm:t>
        <a:bodyPr/>
        <a:lstStyle/>
        <a:p>
          <a:endParaRPr lang="zh-TW" altLang="en-US"/>
        </a:p>
      </dgm:t>
    </dgm:pt>
    <dgm:pt modelId="{5F8627D2-E458-480D-A027-900C9CBA22FB}" type="pres">
      <dgm:prSet presAssocID="{F4C9900E-DAE2-4161-BCC8-A217B7811DD1}" presName="hierRoot2" presStyleCnt="0">
        <dgm:presLayoutVars>
          <dgm:hierBranch val="init"/>
        </dgm:presLayoutVars>
      </dgm:prSet>
      <dgm:spPr/>
    </dgm:pt>
    <dgm:pt modelId="{E8E2F8FC-4D39-495C-8D9A-987E7B76F297}" type="pres">
      <dgm:prSet presAssocID="{F4C9900E-DAE2-4161-BCC8-A217B7811DD1}" presName="rootComposite" presStyleCnt="0"/>
      <dgm:spPr/>
    </dgm:pt>
    <dgm:pt modelId="{FDABCCE2-8D78-446F-8FAF-074EF1B046B3}" type="pres">
      <dgm:prSet presAssocID="{F4C9900E-DAE2-4161-BCC8-A217B7811DD1}" presName="rootText" presStyleLbl="node2" presStyleIdx="3" presStyleCnt="10" custScaleX="15916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4BB2606-97C6-4FB1-AB70-3633148E2A04}" type="pres">
      <dgm:prSet presAssocID="{F4C9900E-DAE2-4161-BCC8-A217B7811DD1}" presName="rootConnector" presStyleLbl="node2" presStyleIdx="3" presStyleCnt="10"/>
      <dgm:spPr/>
      <dgm:t>
        <a:bodyPr/>
        <a:lstStyle/>
        <a:p>
          <a:endParaRPr lang="zh-TW" altLang="en-US"/>
        </a:p>
      </dgm:t>
    </dgm:pt>
    <dgm:pt modelId="{B48F10D5-5F61-4645-80AD-7553C166EEC7}" type="pres">
      <dgm:prSet presAssocID="{F4C9900E-DAE2-4161-BCC8-A217B7811DD1}" presName="hierChild4" presStyleCnt="0"/>
      <dgm:spPr/>
    </dgm:pt>
    <dgm:pt modelId="{D9027CA7-9348-48CA-807C-CD526B408D6A}" type="pres">
      <dgm:prSet presAssocID="{F4C9900E-DAE2-4161-BCC8-A217B7811DD1}" presName="hierChild5" presStyleCnt="0"/>
      <dgm:spPr/>
    </dgm:pt>
    <dgm:pt modelId="{DA969A8C-AFEB-4100-BD9D-7669D7D52A8A}" type="pres">
      <dgm:prSet presAssocID="{A5E339B5-CDAB-4778-A151-252E07FE848A}" presName="Name64" presStyleLbl="parChTrans1D2" presStyleIdx="4" presStyleCnt="12"/>
      <dgm:spPr/>
      <dgm:t>
        <a:bodyPr/>
        <a:lstStyle/>
        <a:p>
          <a:endParaRPr lang="zh-TW" altLang="en-US"/>
        </a:p>
      </dgm:t>
    </dgm:pt>
    <dgm:pt modelId="{57DF9909-E064-45A7-8F53-C32567195F04}" type="pres">
      <dgm:prSet presAssocID="{1520740D-6504-4135-85A1-CD7B407583E9}" presName="hierRoot2" presStyleCnt="0">
        <dgm:presLayoutVars>
          <dgm:hierBranch val="init"/>
        </dgm:presLayoutVars>
      </dgm:prSet>
      <dgm:spPr/>
    </dgm:pt>
    <dgm:pt modelId="{CD274351-AA14-48B2-9F95-3FFCF4EAC42E}" type="pres">
      <dgm:prSet presAssocID="{1520740D-6504-4135-85A1-CD7B407583E9}" presName="rootComposite" presStyleCnt="0"/>
      <dgm:spPr/>
    </dgm:pt>
    <dgm:pt modelId="{A56E0F55-5463-4DA5-9F45-F12C76DBEF47}" type="pres">
      <dgm:prSet presAssocID="{1520740D-6504-4135-85A1-CD7B407583E9}" presName="rootText" presStyleLbl="node2" presStyleIdx="4" presStyleCnt="10" custScaleX="16021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A3E620B-7C12-4D4C-B9AF-E094E432E56D}" type="pres">
      <dgm:prSet presAssocID="{1520740D-6504-4135-85A1-CD7B407583E9}" presName="rootConnector" presStyleLbl="node2" presStyleIdx="4" presStyleCnt="10"/>
      <dgm:spPr/>
      <dgm:t>
        <a:bodyPr/>
        <a:lstStyle/>
        <a:p>
          <a:endParaRPr lang="zh-TW" altLang="en-US"/>
        </a:p>
      </dgm:t>
    </dgm:pt>
    <dgm:pt modelId="{99E3D00C-09DE-4B58-85DE-2C12769C3B4A}" type="pres">
      <dgm:prSet presAssocID="{1520740D-6504-4135-85A1-CD7B407583E9}" presName="hierChild4" presStyleCnt="0"/>
      <dgm:spPr/>
    </dgm:pt>
    <dgm:pt modelId="{31D4CFB2-0A8B-49C4-8D6B-CDC018F4C8CD}" type="pres">
      <dgm:prSet presAssocID="{1520740D-6504-4135-85A1-CD7B407583E9}" presName="hierChild5" presStyleCnt="0"/>
      <dgm:spPr/>
    </dgm:pt>
    <dgm:pt modelId="{F8D555A2-CD84-45F2-89DC-7654F8DDBDD3}" type="pres">
      <dgm:prSet presAssocID="{8813305A-A15D-43F2-B6D2-8B8A8EC3E5B7}" presName="Name64" presStyleLbl="parChTrans1D2" presStyleIdx="5" presStyleCnt="12"/>
      <dgm:spPr/>
      <dgm:t>
        <a:bodyPr/>
        <a:lstStyle/>
        <a:p>
          <a:endParaRPr lang="zh-TW" altLang="en-US"/>
        </a:p>
      </dgm:t>
    </dgm:pt>
    <dgm:pt modelId="{231C3308-15B6-4505-B34C-0699C560FCD0}" type="pres">
      <dgm:prSet presAssocID="{EAE3D27D-EC88-4EAB-87C3-FD5A32784E5D}" presName="hierRoot2" presStyleCnt="0">
        <dgm:presLayoutVars>
          <dgm:hierBranch val="init"/>
        </dgm:presLayoutVars>
      </dgm:prSet>
      <dgm:spPr/>
    </dgm:pt>
    <dgm:pt modelId="{E19DEA62-6A00-4148-AFFB-8F89E6B3828B}" type="pres">
      <dgm:prSet presAssocID="{EAE3D27D-EC88-4EAB-87C3-FD5A32784E5D}" presName="rootComposite" presStyleCnt="0"/>
      <dgm:spPr/>
    </dgm:pt>
    <dgm:pt modelId="{AB62F708-1535-4C38-9127-96665C97F00F}" type="pres">
      <dgm:prSet presAssocID="{EAE3D27D-EC88-4EAB-87C3-FD5A32784E5D}" presName="rootText" presStyleLbl="node2" presStyleIdx="5" presStyleCnt="10" custScaleX="16021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011F0110-EEA3-4438-A9B2-5C9552CE5167}" type="pres">
      <dgm:prSet presAssocID="{EAE3D27D-EC88-4EAB-87C3-FD5A32784E5D}" presName="rootConnector" presStyleLbl="node2" presStyleIdx="5" presStyleCnt="10"/>
      <dgm:spPr/>
      <dgm:t>
        <a:bodyPr/>
        <a:lstStyle/>
        <a:p>
          <a:endParaRPr lang="zh-TW" altLang="en-US"/>
        </a:p>
      </dgm:t>
    </dgm:pt>
    <dgm:pt modelId="{C3828F62-C621-44C1-9D65-52A84CAC18E8}" type="pres">
      <dgm:prSet presAssocID="{EAE3D27D-EC88-4EAB-87C3-FD5A32784E5D}" presName="hierChild4" presStyleCnt="0"/>
      <dgm:spPr/>
    </dgm:pt>
    <dgm:pt modelId="{17343D9D-9ABF-41C3-A202-DD708CFE6E9D}" type="pres">
      <dgm:prSet presAssocID="{EAE3D27D-EC88-4EAB-87C3-FD5A32784E5D}" presName="hierChild5" presStyleCnt="0"/>
      <dgm:spPr/>
    </dgm:pt>
    <dgm:pt modelId="{CAC01485-EC14-43FE-8F65-A6AEFAB24732}" type="pres">
      <dgm:prSet presAssocID="{449C0C7D-4931-4FB9-A4B5-75508710D320}" presName="Name64" presStyleLbl="parChTrans1D2" presStyleIdx="6" presStyleCnt="12"/>
      <dgm:spPr/>
      <dgm:t>
        <a:bodyPr/>
        <a:lstStyle/>
        <a:p>
          <a:endParaRPr lang="zh-TW" altLang="en-US"/>
        </a:p>
      </dgm:t>
    </dgm:pt>
    <dgm:pt modelId="{C28E9F53-FB10-4C94-9D9E-38F32BED0B4E}" type="pres">
      <dgm:prSet presAssocID="{076CD722-4DB0-4792-809B-C8D35044EFCC}" presName="hierRoot2" presStyleCnt="0">
        <dgm:presLayoutVars>
          <dgm:hierBranch val="init"/>
        </dgm:presLayoutVars>
      </dgm:prSet>
      <dgm:spPr/>
    </dgm:pt>
    <dgm:pt modelId="{33DA6BA6-DBF8-46C2-BCBC-2C90D252BDFF}" type="pres">
      <dgm:prSet presAssocID="{076CD722-4DB0-4792-809B-C8D35044EFCC}" presName="rootComposite" presStyleCnt="0"/>
      <dgm:spPr/>
    </dgm:pt>
    <dgm:pt modelId="{1E6331DC-D812-4ABD-B199-36C4A5B79590}" type="pres">
      <dgm:prSet presAssocID="{076CD722-4DB0-4792-809B-C8D35044EFCC}" presName="rootText" presStyleLbl="node2" presStyleIdx="6" presStyleCnt="10" custScaleX="16021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9170B79-E93D-482D-88F1-B32375EE8EE0}" type="pres">
      <dgm:prSet presAssocID="{076CD722-4DB0-4792-809B-C8D35044EFCC}" presName="rootConnector" presStyleLbl="node2" presStyleIdx="6" presStyleCnt="10"/>
      <dgm:spPr/>
      <dgm:t>
        <a:bodyPr/>
        <a:lstStyle/>
        <a:p>
          <a:endParaRPr lang="zh-TW" altLang="en-US"/>
        </a:p>
      </dgm:t>
    </dgm:pt>
    <dgm:pt modelId="{129CA61A-3506-4A60-A67A-99CDDE51ECC6}" type="pres">
      <dgm:prSet presAssocID="{076CD722-4DB0-4792-809B-C8D35044EFCC}" presName="hierChild4" presStyleCnt="0"/>
      <dgm:spPr/>
    </dgm:pt>
    <dgm:pt modelId="{6EA1C6D2-8336-4EE6-A6F6-D599C7304CF6}" type="pres">
      <dgm:prSet presAssocID="{076CD722-4DB0-4792-809B-C8D35044EFCC}" presName="hierChild5" presStyleCnt="0"/>
      <dgm:spPr/>
    </dgm:pt>
    <dgm:pt modelId="{3371306C-77EB-4489-ABAF-48A93EE9BBA5}" type="pres">
      <dgm:prSet presAssocID="{B802A3B2-2E90-4D07-8DC6-3EA80753DFB0}" presName="Name64" presStyleLbl="parChTrans1D2" presStyleIdx="7" presStyleCnt="12"/>
      <dgm:spPr/>
      <dgm:t>
        <a:bodyPr/>
        <a:lstStyle/>
        <a:p>
          <a:endParaRPr lang="zh-TW" altLang="en-US"/>
        </a:p>
      </dgm:t>
    </dgm:pt>
    <dgm:pt modelId="{73C26182-2417-43CF-B177-7E6DE321E8A6}" type="pres">
      <dgm:prSet presAssocID="{DEADFB71-9150-4928-9A76-2BB837411116}" presName="hierRoot2" presStyleCnt="0">
        <dgm:presLayoutVars>
          <dgm:hierBranch val="init"/>
        </dgm:presLayoutVars>
      </dgm:prSet>
      <dgm:spPr/>
    </dgm:pt>
    <dgm:pt modelId="{07A757DB-4E40-4B9D-8772-5EACE4ED2015}" type="pres">
      <dgm:prSet presAssocID="{DEADFB71-9150-4928-9A76-2BB837411116}" presName="rootComposite" presStyleCnt="0"/>
      <dgm:spPr/>
    </dgm:pt>
    <dgm:pt modelId="{7C82F76F-F843-4AB2-AC37-3774128C12D4}" type="pres">
      <dgm:prSet presAssocID="{DEADFB71-9150-4928-9A76-2BB837411116}" presName="rootText" presStyleLbl="node2" presStyleIdx="7" presStyleCnt="10" custScaleX="16021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9DE7B6C-37FD-48BB-812A-334339170332}" type="pres">
      <dgm:prSet presAssocID="{DEADFB71-9150-4928-9A76-2BB837411116}" presName="rootConnector" presStyleLbl="node2" presStyleIdx="7" presStyleCnt="10"/>
      <dgm:spPr/>
      <dgm:t>
        <a:bodyPr/>
        <a:lstStyle/>
        <a:p>
          <a:endParaRPr lang="zh-TW" altLang="en-US"/>
        </a:p>
      </dgm:t>
    </dgm:pt>
    <dgm:pt modelId="{E7B9C214-4F3A-444B-A32D-625227F0208B}" type="pres">
      <dgm:prSet presAssocID="{DEADFB71-9150-4928-9A76-2BB837411116}" presName="hierChild4" presStyleCnt="0"/>
      <dgm:spPr/>
    </dgm:pt>
    <dgm:pt modelId="{65CA42CC-385E-4D9A-87BB-751DFF7DD88B}" type="pres">
      <dgm:prSet presAssocID="{DEADFB71-9150-4928-9A76-2BB837411116}" presName="hierChild5" presStyleCnt="0"/>
      <dgm:spPr/>
    </dgm:pt>
    <dgm:pt modelId="{BA80D5C3-1312-4DE0-83CA-6D4C4C413278}" type="pres">
      <dgm:prSet presAssocID="{D361280B-9408-4B29-9494-00C37170EB93}" presName="Name64" presStyleLbl="parChTrans1D2" presStyleIdx="8" presStyleCnt="12"/>
      <dgm:spPr/>
      <dgm:t>
        <a:bodyPr/>
        <a:lstStyle/>
        <a:p>
          <a:endParaRPr lang="zh-TW" altLang="en-US"/>
        </a:p>
      </dgm:t>
    </dgm:pt>
    <dgm:pt modelId="{EAD974B9-7FAF-4DC5-B350-A4138DAED93A}" type="pres">
      <dgm:prSet presAssocID="{DC03B846-8761-4474-A833-F036DFF67D3C}" presName="hierRoot2" presStyleCnt="0">
        <dgm:presLayoutVars>
          <dgm:hierBranch val="init"/>
        </dgm:presLayoutVars>
      </dgm:prSet>
      <dgm:spPr/>
    </dgm:pt>
    <dgm:pt modelId="{574FCD30-9CBB-46DE-9A3A-DEB86F2520B7}" type="pres">
      <dgm:prSet presAssocID="{DC03B846-8761-4474-A833-F036DFF67D3C}" presName="rootComposite" presStyleCnt="0"/>
      <dgm:spPr/>
    </dgm:pt>
    <dgm:pt modelId="{805039CA-366F-497C-A24E-56CED5D95569}" type="pres">
      <dgm:prSet presAssocID="{DC03B846-8761-4474-A833-F036DFF67D3C}" presName="rootText" presStyleLbl="node2" presStyleIdx="8" presStyleCnt="10" custScaleX="16021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E04AE3E6-6C3C-4D68-BC8A-55A1EA68570D}" type="pres">
      <dgm:prSet presAssocID="{DC03B846-8761-4474-A833-F036DFF67D3C}" presName="rootConnector" presStyleLbl="node2" presStyleIdx="8" presStyleCnt="10"/>
      <dgm:spPr/>
      <dgm:t>
        <a:bodyPr/>
        <a:lstStyle/>
        <a:p>
          <a:endParaRPr lang="zh-TW" altLang="en-US"/>
        </a:p>
      </dgm:t>
    </dgm:pt>
    <dgm:pt modelId="{0A73DC02-F9C3-4CBC-8CF8-7BF5D0D8CFFB}" type="pres">
      <dgm:prSet presAssocID="{DC03B846-8761-4474-A833-F036DFF67D3C}" presName="hierChild4" presStyleCnt="0"/>
      <dgm:spPr/>
    </dgm:pt>
    <dgm:pt modelId="{60100DA7-41E1-4800-B304-D5243AC1B754}" type="pres">
      <dgm:prSet presAssocID="{DC03B846-8761-4474-A833-F036DFF67D3C}" presName="hierChild5" presStyleCnt="0"/>
      <dgm:spPr/>
    </dgm:pt>
    <dgm:pt modelId="{7C92D621-A18E-49CF-8389-ECAD9044DDCE}" type="pres">
      <dgm:prSet presAssocID="{6CD554B1-93BB-416F-B6FD-0391CAE41CA1}" presName="Name64" presStyleLbl="parChTrans1D2" presStyleIdx="9" presStyleCnt="12"/>
      <dgm:spPr/>
      <dgm:t>
        <a:bodyPr/>
        <a:lstStyle/>
        <a:p>
          <a:endParaRPr lang="zh-TW" altLang="en-US"/>
        </a:p>
      </dgm:t>
    </dgm:pt>
    <dgm:pt modelId="{BF5FDA42-A226-40BD-9F19-3E1CFD7EEEC3}" type="pres">
      <dgm:prSet presAssocID="{50123A13-6255-48A7-A57C-74A09341118F}" presName="hierRoot2" presStyleCnt="0">
        <dgm:presLayoutVars>
          <dgm:hierBranch val="init"/>
        </dgm:presLayoutVars>
      </dgm:prSet>
      <dgm:spPr/>
    </dgm:pt>
    <dgm:pt modelId="{845094DB-1DC2-47BF-84C2-9B260549B85B}" type="pres">
      <dgm:prSet presAssocID="{50123A13-6255-48A7-A57C-74A09341118F}" presName="rootComposite" presStyleCnt="0"/>
      <dgm:spPr/>
    </dgm:pt>
    <dgm:pt modelId="{243100FB-5798-4B53-A5F8-0757BD2DB4BD}" type="pres">
      <dgm:prSet presAssocID="{50123A13-6255-48A7-A57C-74A09341118F}" presName="rootText" presStyleLbl="node2" presStyleIdx="9" presStyleCnt="10" custScaleX="160211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536D3FC-10E5-414F-AD9C-A1D94F78AD41}" type="pres">
      <dgm:prSet presAssocID="{50123A13-6255-48A7-A57C-74A09341118F}" presName="rootConnector" presStyleLbl="node2" presStyleIdx="9" presStyleCnt="10"/>
      <dgm:spPr/>
      <dgm:t>
        <a:bodyPr/>
        <a:lstStyle/>
        <a:p>
          <a:endParaRPr lang="zh-TW" altLang="en-US"/>
        </a:p>
      </dgm:t>
    </dgm:pt>
    <dgm:pt modelId="{02E2A0D4-428E-47C2-A17A-68F9A63F4052}" type="pres">
      <dgm:prSet presAssocID="{50123A13-6255-48A7-A57C-74A09341118F}" presName="hierChild4" presStyleCnt="0"/>
      <dgm:spPr/>
    </dgm:pt>
    <dgm:pt modelId="{5A0B9FEC-122E-4481-BB15-13BD2271CFA2}" type="pres">
      <dgm:prSet presAssocID="{50123A13-6255-48A7-A57C-74A09341118F}" presName="hierChild5" presStyleCnt="0"/>
      <dgm:spPr/>
    </dgm:pt>
    <dgm:pt modelId="{B3F481C5-A1BA-44C0-B83B-8349BC1B05DC}" type="pres">
      <dgm:prSet presAssocID="{6BD57AB6-990C-4B89-B584-4EA50CBFD383}" presName="hierChild3" presStyleCnt="0"/>
      <dgm:spPr/>
    </dgm:pt>
    <dgm:pt modelId="{06486357-6103-4066-AFA0-193E9E1D86BC}" type="pres">
      <dgm:prSet presAssocID="{E237D172-5140-4584-B86D-EFC9F25FA613}" presName="Name115" presStyleLbl="parChTrans1D2" presStyleIdx="10" presStyleCnt="12"/>
      <dgm:spPr/>
      <dgm:t>
        <a:bodyPr/>
        <a:lstStyle/>
        <a:p>
          <a:endParaRPr lang="zh-TW" altLang="en-US"/>
        </a:p>
      </dgm:t>
    </dgm:pt>
    <dgm:pt modelId="{4135B809-8A17-4571-9608-8C86C472F2EF}" type="pres">
      <dgm:prSet presAssocID="{87F9717F-E206-4B9D-9FAD-CBD3B6D0574F}" presName="hierRoot3" presStyleCnt="0">
        <dgm:presLayoutVars>
          <dgm:hierBranch val="init"/>
        </dgm:presLayoutVars>
      </dgm:prSet>
      <dgm:spPr/>
    </dgm:pt>
    <dgm:pt modelId="{03BE5F3F-6B5D-4E1C-8599-7707BB418FB2}" type="pres">
      <dgm:prSet presAssocID="{87F9717F-E206-4B9D-9FAD-CBD3B6D0574F}" presName="rootComposite3" presStyleCnt="0"/>
      <dgm:spPr/>
    </dgm:pt>
    <dgm:pt modelId="{B2652004-F13C-4832-BB2A-90FA4A66C630}" type="pres">
      <dgm:prSet presAssocID="{87F9717F-E206-4B9D-9FAD-CBD3B6D0574F}" presName="rootText3" presStyleLbl="asst1" presStyleIdx="0" presStyleCnt="2" custScaleY="268054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8BFAEAB-FD62-4E96-9B67-B9B6CFD7EE3D}" type="pres">
      <dgm:prSet presAssocID="{87F9717F-E206-4B9D-9FAD-CBD3B6D0574F}" presName="rootConnector3" presStyleLbl="asst1" presStyleIdx="0" presStyleCnt="2"/>
      <dgm:spPr/>
      <dgm:t>
        <a:bodyPr/>
        <a:lstStyle/>
        <a:p>
          <a:endParaRPr lang="zh-TW" altLang="en-US"/>
        </a:p>
      </dgm:t>
    </dgm:pt>
    <dgm:pt modelId="{DF0B8021-1031-42A0-A7E0-C2B770C67DA9}" type="pres">
      <dgm:prSet presAssocID="{87F9717F-E206-4B9D-9FAD-CBD3B6D0574F}" presName="hierChild6" presStyleCnt="0"/>
      <dgm:spPr/>
    </dgm:pt>
    <dgm:pt modelId="{2A021267-F566-4477-8975-A0EB5175BCC8}" type="pres">
      <dgm:prSet presAssocID="{87F9717F-E206-4B9D-9FAD-CBD3B6D0574F}" presName="hierChild7" presStyleCnt="0"/>
      <dgm:spPr/>
    </dgm:pt>
    <dgm:pt modelId="{0F01EEC9-3A25-472A-94CE-5E2E5BAEBB36}" type="pres">
      <dgm:prSet presAssocID="{A2F92B91-73E9-4FCE-ACD3-C32C296390ED}" presName="Name115" presStyleLbl="parChTrans1D2" presStyleIdx="11" presStyleCnt="12"/>
      <dgm:spPr/>
      <dgm:t>
        <a:bodyPr/>
        <a:lstStyle/>
        <a:p>
          <a:endParaRPr lang="zh-TW" altLang="en-US"/>
        </a:p>
      </dgm:t>
    </dgm:pt>
    <dgm:pt modelId="{EC47C6C6-879E-4BB8-A361-61B00CFDA255}" type="pres">
      <dgm:prSet presAssocID="{0BF1C61A-90E5-4D8D-A39C-CC60BD7E905E}" presName="hierRoot3" presStyleCnt="0">
        <dgm:presLayoutVars>
          <dgm:hierBranch val="init"/>
        </dgm:presLayoutVars>
      </dgm:prSet>
      <dgm:spPr/>
    </dgm:pt>
    <dgm:pt modelId="{923217A5-78B4-48F4-8C15-3144F4D242CE}" type="pres">
      <dgm:prSet presAssocID="{0BF1C61A-90E5-4D8D-A39C-CC60BD7E905E}" presName="rootComposite3" presStyleCnt="0"/>
      <dgm:spPr/>
    </dgm:pt>
    <dgm:pt modelId="{DF2E7B4E-A063-4DD5-9F24-76FA6D1FD21E}" type="pres">
      <dgm:prSet presAssocID="{0BF1C61A-90E5-4D8D-A39C-CC60BD7E905E}" presName="rootText3" presStyleLbl="asst1" presStyleIdx="1" presStyleCnt="2" custScaleY="196075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3402845A-C95C-41B8-A7DD-3990FF34A452}" type="pres">
      <dgm:prSet presAssocID="{0BF1C61A-90E5-4D8D-A39C-CC60BD7E905E}" presName="rootConnector3" presStyleLbl="asst1" presStyleIdx="1" presStyleCnt="2"/>
      <dgm:spPr/>
      <dgm:t>
        <a:bodyPr/>
        <a:lstStyle/>
        <a:p>
          <a:endParaRPr lang="zh-TW" altLang="en-US"/>
        </a:p>
      </dgm:t>
    </dgm:pt>
    <dgm:pt modelId="{426D1A49-634B-492F-B76E-3E13A1A80130}" type="pres">
      <dgm:prSet presAssocID="{0BF1C61A-90E5-4D8D-A39C-CC60BD7E905E}" presName="hierChild6" presStyleCnt="0"/>
      <dgm:spPr/>
    </dgm:pt>
    <dgm:pt modelId="{35860A21-7F14-497A-88D3-51A39EC623B2}" type="pres">
      <dgm:prSet presAssocID="{0BF1C61A-90E5-4D8D-A39C-CC60BD7E905E}" presName="hierChild7" presStyleCnt="0"/>
      <dgm:spPr/>
    </dgm:pt>
  </dgm:ptLst>
  <dgm:cxnLst>
    <dgm:cxn modelId="{737A6437-D488-4949-BE21-603039E80496}" type="presOf" srcId="{E237D172-5140-4584-B86D-EFC9F25FA613}" destId="{06486357-6103-4066-AFA0-193E9E1D86BC}" srcOrd="0" destOrd="0" presId="urn:microsoft.com/office/officeart/2009/3/layout/HorizontalOrganizationChart"/>
    <dgm:cxn modelId="{1177B21C-A216-48FE-91A7-54891C0786A5}" srcId="{6BD57AB6-990C-4B89-B584-4EA50CBFD383}" destId="{F4C9900E-DAE2-4161-BCC8-A217B7811DD1}" srcOrd="5" destOrd="0" parTransId="{D51DC77F-EE60-4145-B715-05534CC16CA6}" sibTransId="{E5EEE72D-8BBB-4A0F-B12A-4E0508DB762C}"/>
    <dgm:cxn modelId="{52281D1C-8103-40EF-A7FE-C5476DDF3C81}" type="presOf" srcId="{EAE3D27D-EC88-4EAB-87C3-FD5A32784E5D}" destId="{011F0110-EEA3-4438-A9B2-5C9552CE5167}" srcOrd="1" destOrd="0" presId="urn:microsoft.com/office/officeart/2009/3/layout/HorizontalOrganizationChart"/>
    <dgm:cxn modelId="{6E999D4C-7E2F-4FEC-8046-10AF447A4DA7}" type="presOf" srcId="{1520740D-6504-4135-85A1-CD7B407583E9}" destId="{0A3E620B-7C12-4D4C-B9AF-E094E432E56D}" srcOrd="1" destOrd="0" presId="urn:microsoft.com/office/officeart/2009/3/layout/HorizontalOrganizationChart"/>
    <dgm:cxn modelId="{B6F0B2E1-9A4B-415A-94F3-D1371A817A69}" type="presOf" srcId="{676B0BD3-D17D-45BE-BBEE-0F2627E7C77F}" destId="{876D014E-CEE8-4223-8C86-D8F256D7DD1C}" srcOrd="1" destOrd="0" presId="urn:microsoft.com/office/officeart/2009/3/layout/HorizontalOrganizationChart"/>
    <dgm:cxn modelId="{CA724D67-A548-430B-933C-2D575D8D17EC}" type="presOf" srcId="{6BD57AB6-990C-4B89-B584-4EA50CBFD383}" destId="{DB417B2E-2244-47C0-BD5D-EEE4425CD096}" srcOrd="1" destOrd="0" presId="urn:microsoft.com/office/officeart/2009/3/layout/HorizontalOrganizationChart"/>
    <dgm:cxn modelId="{AE39C4A8-9DC1-4785-AE38-7779782B3412}" srcId="{6BD57AB6-990C-4B89-B584-4EA50CBFD383}" destId="{DC03B846-8761-4474-A833-F036DFF67D3C}" srcOrd="10" destOrd="0" parTransId="{D361280B-9408-4B29-9494-00C37170EB93}" sibTransId="{4CBE6DD3-5883-46E9-BC34-97F44C4FDDD3}"/>
    <dgm:cxn modelId="{D2DC82D5-7879-44F1-832F-5F52E3DA2DA1}" type="presOf" srcId="{DC03B846-8761-4474-A833-F036DFF67D3C}" destId="{805039CA-366F-497C-A24E-56CED5D95569}" srcOrd="0" destOrd="0" presId="urn:microsoft.com/office/officeart/2009/3/layout/HorizontalOrganizationChart"/>
    <dgm:cxn modelId="{CACDA77C-F67F-4348-AA8A-60036BAF336A}" type="presOf" srcId="{D361280B-9408-4B29-9494-00C37170EB93}" destId="{BA80D5C3-1312-4DE0-83CA-6D4C4C413278}" srcOrd="0" destOrd="0" presId="urn:microsoft.com/office/officeart/2009/3/layout/HorizontalOrganizationChart"/>
    <dgm:cxn modelId="{19186361-AF48-4512-97F4-5BC0EDDFB70D}" type="presOf" srcId="{D51DC77F-EE60-4145-B715-05534CC16CA6}" destId="{07DF8101-8BD3-4247-AFCA-82CF5BC8EA80}" srcOrd="0" destOrd="0" presId="urn:microsoft.com/office/officeart/2009/3/layout/HorizontalOrganizationChart"/>
    <dgm:cxn modelId="{3DDF0E51-D086-4367-9ED1-F5446227D376}" srcId="{6BD57AB6-990C-4B89-B584-4EA50CBFD383}" destId="{1520740D-6504-4135-85A1-CD7B407583E9}" srcOrd="6" destOrd="0" parTransId="{A5E339B5-CDAB-4778-A151-252E07FE848A}" sibTransId="{CD417EC4-360B-48F7-9CF8-BF2A49651446}"/>
    <dgm:cxn modelId="{954729DA-C16A-4464-81A9-E2298109F4C8}" type="presOf" srcId="{B802A3B2-2E90-4D07-8DC6-3EA80753DFB0}" destId="{3371306C-77EB-4489-ABAF-48A93EE9BBA5}" srcOrd="0" destOrd="0" presId="urn:microsoft.com/office/officeart/2009/3/layout/HorizontalOrganizationChart"/>
    <dgm:cxn modelId="{D4081FEF-1135-4443-8391-7F968F4B826C}" srcId="{6BD57AB6-990C-4B89-B584-4EA50CBFD383}" destId="{50123A13-6255-48A7-A57C-74A09341118F}" srcOrd="11" destOrd="0" parTransId="{6CD554B1-93BB-416F-B6FD-0391CAE41CA1}" sibTransId="{5AB8E911-0ABA-4F0E-87EC-E9A2F0A2BD8E}"/>
    <dgm:cxn modelId="{5FD911C6-A44B-481C-B95D-CD09110075EA}" type="presOf" srcId="{F4C9900E-DAE2-4161-BCC8-A217B7811DD1}" destId="{84BB2606-97C6-4FB1-AB70-3633148E2A04}" srcOrd="1" destOrd="0" presId="urn:microsoft.com/office/officeart/2009/3/layout/HorizontalOrganizationChart"/>
    <dgm:cxn modelId="{ED3EEB1B-F982-4682-9DA8-5F421B9C8313}" type="presOf" srcId="{8813305A-A15D-43F2-B6D2-8B8A8EC3E5B7}" destId="{F8D555A2-CD84-45F2-89DC-7654F8DDBDD3}" srcOrd="0" destOrd="0" presId="urn:microsoft.com/office/officeart/2009/3/layout/HorizontalOrganizationChart"/>
    <dgm:cxn modelId="{DF0D8712-5854-4F86-985B-DA8EE8BB2D0D}" srcId="{6BD57AB6-990C-4B89-B584-4EA50CBFD383}" destId="{676B0BD3-D17D-45BE-BBEE-0F2627E7C77F}" srcOrd="3" destOrd="0" parTransId="{9C40D6FD-1A51-4DFE-8E0F-8D010FD608DB}" sibTransId="{9FDF840E-F603-45FB-81E0-1EB98BE7790D}"/>
    <dgm:cxn modelId="{E86C6866-CE45-4C1C-9038-C67ECB25C00F}" type="presOf" srcId="{87F9717F-E206-4B9D-9FAD-CBD3B6D0574F}" destId="{B2652004-F13C-4832-BB2A-90FA4A66C630}" srcOrd="0" destOrd="0" presId="urn:microsoft.com/office/officeart/2009/3/layout/HorizontalOrganizationChart"/>
    <dgm:cxn modelId="{4C6F8CA3-07BA-42F8-BCA2-925429840B7F}" type="presOf" srcId="{6CD554B1-93BB-416F-B6FD-0391CAE41CA1}" destId="{7C92D621-A18E-49CF-8389-ECAD9044DDCE}" srcOrd="0" destOrd="0" presId="urn:microsoft.com/office/officeart/2009/3/layout/HorizontalOrganizationChart"/>
    <dgm:cxn modelId="{9C9828B9-20A4-4B54-8B9D-6C4706D667B4}" type="presOf" srcId="{370CAD3D-BB4F-4170-AD1D-F8F9F910591F}" destId="{C370160B-459B-433B-B744-40771A197F81}" srcOrd="0" destOrd="0" presId="urn:microsoft.com/office/officeart/2009/3/layout/HorizontalOrganizationChart"/>
    <dgm:cxn modelId="{2F82FCEB-4EF4-4A7A-9F0F-D9ED6F8D8061}" type="presOf" srcId="{449C0C7D-4931-4FB9-A4B5-75508710D320}" destId="{CAC01485-EC14-43FE-8F65-A6AEFAB24732}" srcOrd="0" destOrd="0" presId="urn:microsoft.com/office/officeart/2009/3/layout/HorizontalOrganizationChart"/>
    <dgm:cxn modelId="{3B40D15D-DDEA-4127-868F-4692CBD75CD8}" type="presOf" srcId="{74F94D04-F5F7-4B24-8C01-F6F87981C913}" destId="{8310A2C1-0139-4D7A-BC16-FBF7B0881A5A}" srcOrd="1" destOrd="0" presId="urn:microsoft.com/office/officeart/2009/3/layout/HorizontalOrganizationChart"/>
    <dgm:cxn modelId="{51433260-15BD-41DD-BDE5-1E8AA7020991}" srcId="{6BD57AB6-990C-4B89-B584-4EA50CBFD383}" destId="{DEADFB71-9150-4928-9A76-2BB837411116}" srcOrd="9" destOrd="0" parTransId="{B802A3B2-2E90-4D07-8DC6-3EA80753DFB0}" sibTransId="{46AF485C-EEF0-4CF2-B9D8-FD3AE8379F01}"/>
    <dgm:cxn modelId="{D6858BA8-91D5-42A4-9DE0-0055EE9A7192}" type="presOf" srcId="{DEADFB71-9150-4928-9A76-2BB837411116}" destId="{39DE7B6C-37FD-48BB-812A-334339170332}" srcOrd="1" destOrd="0" presId="urn:microsoft.com/office/officeart/2009/3/layout/HorizontalOrganizationChart"/>
    <dgm:cxn modelId="{365D39BD-7F18-4C91-9210-53CD6698C1CC}" srcId="{6BD57AB6-990C-4B89-B584-4EA50CBFD383}" destId="{076CD722-4DB0-4792-809B-C8D35044EFCC}" srcOrd="8" destOrd="0" parTransId="{449C0C7D-4931-4FB9-A4B5-75508710D320}" sibTransId="{4DB31A40-A7B8-4381-9A4A-71795DDABAB8}"/>
    <dgm:cxn modelId="{80BFE62D-16F4-48CC-B088-4387EDBDA1F1}" type="presOf" srcId="{F4C9900E-DAE2-4161-BCC8-A217B7811DD1}" destId="{FDABCCE2-8D78-446F-8FAF-074EF1B046B3}" srcOrd="0" destOrd="0" presId="urn:microsoft.com/office/officeart/2009/3/layout/HorizontalOrganizationChart"/>
    <dgm:cxn modelId="{284BB5EA-F059-40A0-886E-967392C7CC57}" type="presOf" srcId="{50123A13-6255-48A7-A57C-74A09341118F}" destId="{243100FB-5798-4B53-A5F8-0757BD2DB4BD}" srcOrd="0" destOrd="0" presId="urn:microsoft.com/office/officeart/2009/3/layout/HorizontalOrganizationChart"/>
    <dgm:cxn modelId="{25D1CFF6-01F2-4895-94CA-34C787A1E812}" type="presOf" srcId="{676B0BD3-D17D-45BE-BBEE-0F2627E7C77F}" destId="{60F836EB-5729-4470-A591-B4558F0389FB}" srcOrd="0" destOrd="0" presId="urn:microsoft.com/office/officeart/2009/3/layout/HorizontalOrganizationChart"/>
    <dgm:cxn modelId="{A036BA27-7740-4BFE-832D-EDBCCF6E5A95}" type="presOf" srcId="{A2F92B91-73E9-4FCE-ACD3-C32C296390ED}" destId="{0F01EEC9-3A25-472A-94CE-5E2E5BAEBB36}" srcOrd="0" destOrd="0" presId="urn:microsoft.com/office/officeart/2009/3/layout/HorizontalOrganizationChart"/>
    <dgm:cxn modelId="{AC5F4505-BA0E-4390-A778-A90F55AFCDDB}" type="presOf" srcId="{DEADFB71-9150-4928-9A76-2BB837411116}" destId="{7C82F76F-F843-4AB2-AC37-3774128C12D4}" srcOrd="0" destOrd="0" presId="urn:microsoft.com/office/officeart/2009/3/layout/HorizontalOrganizationChart"/>
    <dgm:cxn modelId="{8F1BD7E2-2801-4564-86E3-91ADA6C7DDCA}" srcId="{6BD57AB6-990C-4B89-B584-4EA50CBFD383}" destId="{87F9717F-E206-4B9D-9FAD-CBD3B6D0574F}" srcOrd="0" destOrd="0" parTransId="{E237D172-5140-4584-B86D-EFC9F25FA613}" sibTransId="{0E6E4C53-451B-4160-BEF5-FC9F0F7C3598}"/>
    <dgm:cxn modelId="{0E3762EB-45F1-4A75-9ACC-70BD7F29A5A3}" type="presOf" srcId="{6BD57AB6-990C-4B89-B584-4EA50CBFD383}" destId="{0D433B05-6D16-4939-BE22-32800D5647BD}" srcOrd="0" destOrd="0" presId="urn:microsoft.com/office/officeart/2009/3/layout/HorizontalOrganizationChart"/>
    <dgm:cxn modelId="{4D65A1C9-5458-4F5E-BD9B-787318A0429B}" srcId="{6BD57AB6-990C-4B89-B584-4EA50CBFD383}" destId="{EAE3D27D-EC88-4EAB-87C3-FD5A32784E5D}" srcOrd="7" destOrd="0" parTransId="{8813305A-A15D-43F2-B6D2-8B8A8EC3E5B7}" sibTransId="{7867EE47-16B2-49B0-9CF7-47175D75574F}"/>
    <dgm:cxn modelId="{F77A8ABB-1855-40A5-A92C-BB49DC4D7A66}" srcId="{3912765C-1261-4FC6-BE52-ACBF97921E8D}" destId="{6BD57AB6-990C-4B89-B584-4EA50CBFD383}" srcOrd="0" destOrd="0" parTransId="{F2A996D1-A244-41BF-9133-C4954175A826}" sibTransId="{F158C1D8-B1D6-48FD-BF5B-C13764865B10}"/>
    <dgm:cxn modelId="{05E17372-7D14-4EE3-A0F0-D3796C904433}" type="presOf" srcId="{1520740D-6504-4135-85A1-CD7B407583E9}" destId="{A56E0F55-5463-4DA5-9F45-F12C76DBEF47}" srcOrd="0" destOrd="0" presId="urn:microsoft.com/office/officeart/2009/3/layout/HorizontalOrganizationChart"/>
    <dgm:cxn modelId="{D328A337-EA82-41DF-86B4-E388206437FC}" type="presOf" srcId="{87F9717F-E206-4B9D-9FAD-CBD3B6D0574F}" destId="{78BFAEAB-FD62-4E96-9B67-B9B6CFD7EE3D}" srcOrd="1" destOrd="0" presId="urn:microsoft.com/office/officeart/2009/3/layout/HorizontalOrganizationChart"/>
    <dgm:cxn modelId="{1F7C97A8-1EB9-4A50-B757-0BAE9E197E5B}" type="presOf" srcId="{A5E339B5-CDAB-4778-A151-252E07FE848A}" destId="{DA969A8C-AFEB-4100-BD9D-7669D7D52A8A}" srcOrd="0" destOrd="0" presId="urn:microsoft.com/office/officeart/2009/3/layout/HorizontalOrganizationChart"/>
    <dgm:cxn modelId="{96522D18-4D5A-4A1C-BD53-3BFC5A146203}" type="presOf" srcId="{0BF1C61A-90E5-4D8D-A39C-CC60BD7E905E}" destId="{DF2E7B4E-A063-4DD5-9F24-76FA6D1FD21E}" srcOrd="0" destOrd="0" presId="urn:microsoft.com/office/officeart/2009/3/layout/HorizontalOrganizationChart"/>
    <dgm:cxn modelId="{0ECE1520-591A-4C48-A183-0BE7DB41F9B4}" srcId="{6BD57AB6-990C-4B89-B584-4EA50CBFD383}" destId="{370CAD3D-BB4F-4170-AD1D-F8F9F910591F}" srcOrd="4" destOrd="0" parTransId="{77B6F452-3020-44A4-9D2A-3CC67A788ECF}" sibTransId="{49A27557-9CA0-4363-BA4A-52AB34FF31E3}"/>
    <dgm:cxn modelId="{9F30CF50-BF16-4115-9CAE-D29FE05D8F41}" type="presOf" srcId="{9065C20E-466E-4E86-BF48-3F0EE3931824}" destId="{6851ABC6-E008-4DFC-BF2D-D1F21D53499B}" srcOrd="0" destOrd="0" presId="urn:microsoft.com/office/officeart/2009/3/layout/HorizontalOrganizationChart"/>
    <dgm:cxn modelId="{078A21F3-769D-441E-86DF-EEACDD82143E}" type="presOf" srcId="{50123A13-6255-48A7-A57C-74A09341118F}" destId="{F536D3FC-10E5-414F-AD9C-A1D94F78AD41}" srcOrd="1" destOrd="0" presId="urn:microsoft.com/office/officeart/2009/3/layout/HorizontalOrganizationChart"/>
    <dgm:cxn modelId="{16EE4489-FC6F-4CB3-BAA6-EF7438A74A26}" type="presOf" srcId="{0BF1C61A-90E5-4D8D-A39C-CC60BD7E905E}" destId="{3402845A-C95C-41B8-A7DD-3990FF34A452}" srcOrd="1" destOrd="0" presId="urn:microsoft.com/office/officeart/2009/3/layout/HorizontalOrganizationChart"/>
    <dgm:cxn modelId="{C796E4B0-BD52-4252-AF71-A7573E343E50}" type="presOf" srcId="{3912765C-1261-4FC6-BE52-ACBF97921E8D}" destId="{2A65D5C6-98D1-419F-8D90-F8577DA3AFDA}" srcOrd="0" destOrd="0" presId="urn:microsoft.com/office/officeart/2009/3/layout/HorizontalOrganizationChart"/>
    <dgm:cxn modelId="{DB458660-82D9-4EF9-B3CD-2F34BA2CEED8}" type="presOf" srcId="{EAE3D27D-EC88-4EAB-87C3-FD5A32784E5D}" destId="{AB62F708-1535-4C38-9127-96665C97F00F}" srcOrd="0" destOrd="0" presId="urn:microsoft.com/office/officeart/2009/3/layout/HorizontalOrganizationChart"/>
    <dgm:cxn modelId="{ED413023-EB82-4081-BD86-1C9BFA7F5D6A}" type="presOf" srcId="{076CD722-4DB0-4792-809B-C8D35044EFCC}" destId="{E9170B79-E93D-482D-88F1-B32375EE8EE0}" srcOrd="1" destOrd="0" presId="urn:microsoft.com/office/officeart/2009/3/layout/HorizontalOrganizationChart"/>
    <dgm:cxn modelId="{5F0B5382-A9E7-4A9D-87FB-0B7CB6DA6993}" type="presOf" srcId="{076CD722-4DB0-4792-809B-C8D35044EFCC}" destId="{1E6331DC-D812-4ABD-B199-36C4A5B79590}" srcOrd="0" destOrd="0" presId="urn:microsoft.com/office/officeart/2009/3/layout/HorizontalOrganizationChart"/>
    <dgm:cxn modelId="{61E387F3-046C-449F-81A4-A7D91A4FDEB6}" type="presOf" srcId="{9C40D6FD-1A51-4DFE-8E0F-8D010FD608DB}" destId="{1236B0E5-755E-4630-AE13-EE8FCE81544E}" srcOrd="0" destOrd="0" presId="urn:microsoft.com/office/officeart/2009/3/layout/HorizontalOrganizationChart"/>
    <dgm:cxn modelId="{79310756-57B7-41CC-A66E-30759A4BACBC}" type="presOf" srcId="{DC03B846-8761-4474-A833-F036DFF67D3C}" destId="{E04AE3E6-6C3C-4D68-BC8A-55A1EA68570D}" srcOrd="1" destOrd="0" presId="urn:microsoft.com/office/officeart/2009/3/layout/HorizontalOrganizationChart"/>
    <dgm:cxn modelId="{BE0FB23C-717B-4EB4-B2B0-F34B1F3D1C8C}" type="presOf" srcId="{370CAD3D-BB4F-4170-AD1D-F8F9F910591F}" destId="{09604704-D3DC-403D-86D0-C89EBB79A8FE}" srcOrd="1" destOrd="0" presId="urn:microsoft.com/office/officeart/2009/3/layout/HorizontalOrganizationChart"/>
    <dgm:cxn modelId="{43B2F4FD-B222-4FFA-BCDF-2649990B4BC9}" srcId="{6BD57AB6-990C-4B89-B584-4EA50CBFD383}" destId="{74F94D04-F5F7-4B24-8C01-F6F87981C913}" srcOrd="2" destOrd="0" parTransId="{9065C20E-466E-4E86-BF48-3F0EE3931824}" sibTransId="{C776BFB0-2DAD-40CD-B117-E74A7D87AB28}"/>
    <dgm:cxn modelId="{B3CC1F4D-4CCB-4861-BFD3-D56F5935AF5D}" type="presOf" srcId="{77B6F452-3020-44A4-9D2A-3CC67A788ECF}" destId="{C24DB703-2216-4DA9-8A1A-6C649A1A264D}" srcOrd="0" destOrd="0" presId="urn:microsoft.com/office/officeart/2009/3/layout/HorizontalOrganizationChart"/>
    <dgm:cxn modelId="{FE2F8ABB-02C9-48F6-861F-D11338ED982E}" type="presOf" srcId="{74F94D04-F5F7-4B24-8C01-F6F87981C913}" destId="{203B5A42-7C73-43A6-B1AC-1BA2811A7136}" srcOrd="0" destOrd="0" presId="urn:microsoft.com/office/officeart/2009/3/layout/HorizontalOrganizationChart"/>
    <dgm:cxn modelId="{73719D37-ECB2-49FB-AB55-F78D09D9BE87}" srcId="{6BD57AB6-990C-4B89-B584-4EA50CBFD383}" destId="{0BF1C61A-90E5-4D8D-A39C-CC60BD7E905E}" srcOrd="1" destOrd="0" parTransId="{A2F92B91-73E9-4FCE-ACD3-C32C296390ED}" sibTransId="{D0A366ED-71EB-4385-9273-A9EF7FE5F5F0}"/>
    <dgm:cxn modelId="{0534058E-B9A4-49A2-99EA-03387F28DC2D}" type="presParOf" srcId="{2A65D5C6-98D1-419F-8D90-F8577DA3AFDA}" destId="{11BBB1AB-27C4-49FC-B68D-86992F639D28}" srcOrd="0" destOrd="0" presId="urn:microsoft.com/office/officeart/2009/3/layout/HorizontalOrganizationChart"/>
    <dgm:cxn modelId="{3A933A05-EAD0-46F2-96F8-8DBEAF8BDC3A}" type="presParOf" srcId="{11BBB1AB-27C4-49FC-B68D-86992F639D28}" destId="{B2164CAB-D5FB-4BE1-8814-AA8ABE5D98FF}" srcOrd="0" destOrd="0" presId="urn:microsoft.com/office/officeart/2009/3/layout/HorizontalOrganizationChart"/>
    <dgm:cxn modelId="{3CFF7A01-79D6-4827-BA15-DFCB44D3E990}" type="presParOf" srcId="{B2164CAB-D5FB-4BE1-8814-AA8ABE5D98FF}" destId="{0D433B05-6D16-4939-BE22-32800D5647BD}" srcOrd="0" destOrd="0" presId="urn:microsoft.com/office/officeart/2009/3/layout/HorizontalOrganizationChart"/>
    <dgm:cxn modelId="{8B754B4C-AF8C-4E50-8EA3-D73FE32D3271}" type="presParOf" srcId="{B2164CAB-D5FB-4BE1-8814-AA8ABE5D98FF}" destId="{DB417B2E-2244-47C0-BD5D-EEE4425CD096}" srcOrd="1" destOrd="0" presId="urn:microsoft.com/office/officeart/2009/3/layout/HorizontalOrganizationChart"/>
    <dgm:cxn modelId="{BD7A675B-478D-4CE4-8F36-890FE837B39C}" type="presParOf" srcId="{11BBB1AB-27C4-49FC-B68D-86992F639D28}" destId="{04F8F3F0-D05B-42B7-A521-00AEE6547E3B}" srcOrd="1" destOrd="0" presId="urn:microsoft.com/office/officeart/2009/3/layout/HorizontalOrganizationChart"/>
    <dgm:cxn modelId="{C41521E0-DCF2-4EC7-B534-AC52E2496E53}" type="presParOf" srcId="{04F8F3F0-D05B-42B7-A521-00AEE6547E3B}" destId="{6851ABC6-E008-4DFC-BF2D-D1F21D53499B}" srcOrd="0" destOrd="0" presId="urn:microsoft.com/office/officeart/2009/3/layout/HorizontalOrganizationChart"/>
    <dgm:cxn modelId="{0286B03B-F5BC-471D-9E85-566C36B34B2C}" type="presParOf" srcId="{04F8F3F0-D05B-42B7-A521-00AEE6547E3B}" destId="{4FC3DBB9-63D0-406A-9045-E6562AE0150D}" srcOrd="1" destOrd="0" presId="urn:microsoft.com/office/officeart/2009/3/layout/HorizontalOrganizationChart"/>
    <dgm:cxn modelId="{D6CC075D-EBE3-4DF3-ADDE-4825E8BB37A2}" type="presParOf" srcId="{4FC3DBB9-63D0-406A-9045-E6562AE0150D}" destId="{EF221F2E-FB29-4319-A57D-94C6C82F94D0}" srcOrd="0" destOrd="0" presId="urn:microsoft.com/office/officeart/2009/3/layout/HorizontalOrganizationChart"/>
    <dgm:cxn modelId="{23505674-EA7B-41EC-94D0-57FDF4609B47}" type="presParOf" srcId="{EF221F2E-FB29-4319-A57D-94C6C82F94D0}" destId="{203B5A42-7C73-43A6-B1AC-1BA2811A7136}" srcOrd="0" destOrd="0" presId="urn:microsoft.com/office/officeart/2009/3/layout/HorizontalOrganizationChart"/>
    <dgm:cxn modelId="{AB0FB9C0-76BD-46AA-B465-D2E06981B2B0}" type="presParOf" srcId="{EF221F2E-FB29-4319-A57D-94C6C82F94D0}" destId="{8310A2C1-0139-4D7A-BC16-FBF7B0881A5A}" srcOrd="1" destOrd="0" presId="urn:microsoft.com/office/officeart/2009/3/layout/HorizontalOrganizationChart"/>
    <dgm:cxn modelId="{F3042186-B69C-42C4-9C43-CCCBE64ECB4D}" type="presParOf" srcId="{4FC3DBB9-63D0-406A-9045-E6562AE0150D}" destId="{40D0D002-F84D-47B3-8B5B-1CB22980D8AF}" srcOrd="1" destOrd="0" presId="urn:microsoft.com/office/officeart/2009/3/layout/HorizontalOrganizationChart"/>
    <dgm:cxn modelId="{42190A5A-87A6-4BBE-B2BD-968CAE85DD39}" type="presParOf" srcId="{4FC3DBB9-63D0-406A-9045-E6562AE0150D}" destId="{3EDCE7D8-D4DC-4316-99DF-A5A250955C8D}" srcOrd="2" destOrd="0" presId="urn:microsoft.com/office/officeart/2009/3/layout/HorizontalOrganizationChart"/>
    <dgm:cxn modelId="{09CB291F-75C8-4CFF-96D5-58257134BF5B}" type="presParOf" srcId="{04F8F3F0-D05B-42B7-A521-00AEE6547E3B}" destId="{1236B0E5-755E-4630-AE13-EE8FCE81544E}" srcOrd="2" destOrd="0" presId="urn:microsoft.com/office/officeart/2009/3/layout/HorizontalOrganizationChart"/>
    <dgm:cxn modelId="{A8A09CCF-90A0-4862-80F2-762535A98E66}" type="presParOf" srcId="{04F8F3F0-D05B-42B7-A521-00AEE6547E3B}" destId="{55247D85-2389-4B03-9467-EDF2DC7224DA}" srcOrd="3" destOrd="0" presId="urn:microsoft.com/office/officeart/2009/3/layout/HorizontalOrganizationChart"/>
    <dgm:cxn modelId="{6D68D784-2E89-424A-80E9-A51C3EC0CA8A}" type="presParOf" srcId="{55247D85-2389-4B03-9467-EDF2DC7224DA}" destId="{9AEC755F-F0F0-4A60-8F5C-D89A786ABF99}" srcOrd="0" destOrd="0" presId="urn:microsoft.com/office/officeart/2009/3/layout/HorizontalOrganizationChart"/>
    <dgm:cxn modelId="{D8379B7F-9E53-4D24-9464-1411E3A7E11C}" type="presParOf" srcId="{9AEC755F-F0F0-4A60-8F5C-D89A786ABF99}" destId="{60F836EB-5729-4470-A591-B4558F0389FB}" srcOrd="0" destOrd="0" presId="urn:microsoft.com/office/officeart/2009/3/layout/HorizontalOrganizationChart"/>
    <dgm:cxn modelId="{5A8F7F5F-4989-4FB1-8A50-31E2A83BC021}" type="presParOf" srcId="{9AEC755F-F0F0-4A60-8F5C-D89A786ABF99}" destId="{876D014E-CEE8-4223-8C86-D8F256D7DD1C}" srcOrd="1" destOrd="0" presId="urn:microsoft.com/office/officeart/2009/3/layout/HorizontalOrganizationChart"/>
    <dgm:cxn modelId="{6731CD2D-F5B1-4C7D-82BC-BA2718E9FEB2}" type="presParOf" srcId="{55247D85-2389-4B03-9467-EDF2DC7224DA}" destId="{3334927B-5FAF-4EE3-8CD9-CA1F06284E46}" srcOrd="1" destOrd="0" presId="urn:microsoft.com/office/officeart/2009/3/layout/HorizontalOrganizationChart"/>
    <dgm:cxn modelId="{1C95523D-B0D1-47E5-94AE-CED5D0F14153}" type="presParOf" srcId="{55247D85-2389-4B03-9467-EDF2DC7224DA}" destId="{844B7A66-1B47-42C5-A72A-0DD6BF8758F9}" srcOrd="2" destOrd="0" presId="urn:microsoft.com/office/officeart/2009/3/layout/HorizontalOrganizationChart"/>
    <dgm:cxn modelId="{ADF6EF2E-2F9E-4AA7-91D5-3821DDA02D60}" type="presParOf" srcId="{04F8F3F0-D05B-42B7-A521-00AEE6547E3B}" destId="{C24DB703-2216-4DA9-8A1A-6C649A1A264D}" srcOrd="4" destOrd="0" presId="urn:microsoft.com/office/officeart/2009/3/layout/HorizontalOrganizationChart"/>
    <dgm:cxn modelId="{A8E507C9-3DB9-4540-8ADB-410E7917220C}" type="presParOf" srcId="{04F8F3F0-D05B-42B7-A521-00AEE6547E3B}" destId="{4BDB7AC5-D8AC-4AB8-BAF5-94AFE791D808}" srcOrd="5" destOrd="0" presId="urn:microsoft.com/office/officeart/2009/3/layout/HorizontalOrganizationChart"/>
    <dgm:cxn modelId="{03900E75-5F2F-405D-8B4B-1C62FABAB4C6}" type="presParOf" srcId="{4BDB7AC5-D8AC-4AB8-BAF5-94AFE791D808}" destId="{63F2FF0D-8A2F-48BB-BA00-1CC37F871736}" srcOrd="0" destOrd="0" presId="urn:microsoft.com/office/officeart/2009/3/layout/HorizontalOrganizationChart"/>
    <dgm:cxn modelId="{BA4FB1DB-98AD-4AB2-AE7F-C8C0A3B39507}" type="presParOf" srcId="{63F2FF0D-8A2F-48BB-BA00-1CC37F871736}" destId="{C370160B-459B-433B-B744-40771A197F81}" srcOrd="0" destOrd="0" presId="urn:microsoft.com/office/officeart/2009/3/layout/HorizontalOrganizationChart"/>
    <dgm:cxn modelId="{CF25205F-D157-4DF6-9439-95FFBCD00E0D}" type="presParOf" srcId="{63F2FF0D-8A2F-48BB-BA00-1CC37F871736}" destId="{09604704-D3DC-403D-86D0-C89EBB79A8FE}" srcOrd="1" destOrd="0" presId="urn:microsoft.com/office/officeart/2009/3/layout/HorizontalOrganizationChart"/>
    <dgm:cxn modelId="{0C0EF6BF-55FF-4507-B2DC-51741E5EF964}" type="presParOf" srcId="{4BDB7AC5-D8AC-4AB8-BAF5-94AFE791D808}" destId="{C85A21D9-AECB-4F76-A2BE-BE195519713C}" srcOrd="1" destOrd="0" presId="urn:microsoft.com/office/officeart/2009/3/layout/HorizontalOrganizationChart"/>
    <dgm:cxn modelId="{8026997A-B5F7-4D43-A1E4-43BB86FA2271}" type="presParOf" srcId="{4BDB7AC5-D8AC-4AB8-BAF5-94AFE791D808}" destId="{21B008D7-1F5E-4E82-B649-C63DF5C93357}" srcOrd="2" destOrd="0" presId="urn:microsoft.com/office/officeart/2009/3/layout/HorizontalOrganizationChart"/>
    <dgm:cxn modelId="{34C35861-1B14-4F0E-BF00-5714CD42FCBD}" type="presParOf" srcId="{04F8F3F0-D05B-42B7-A521-00AEE6547E3B}" destId="{07DF8101-8BD3-4247-AFCA-82CF5BC8EA80}" srcOrd="6" destOrd="0" presId="urn:microsoft.com/office/officeart/2009/3/layout/HorizontalOrganizationChart"/>
    <dgm:cxn modelId="{D3DCE7E7-849E-48BE-B38A-D0F184DF9877}" type="presParOf" srcId="{04F8F3F0-D05B-42B7-A521-00AEE6547E3B}" destId="{5F8627D2-E458-480D-A027-900C9CBA22FB}" srcOrd="7" destOrd="0" presId="urn:microsoft.com/office/officeart/2009/3/layout/HorizontalOrganizationChart"/>
    <dgm:cxn modelId="{E4979461-9B98-4117-9305-BFD03D85F066}" type="presParOf" srcId="{5F8627D2-E458-480D-A027-900C9CBA22FB}" destId="{E8E2F8FC-4D39-495C-8D9A-987E7B76F297}" srcOrd="0" destOrd="0" presId="urn:microsoft.com/office/officeart/2009/3/layout/HorizontalOrganizationChart"/>
    <dgm:cxn modelId="{FBC75D5A-B07D-4AC7-AAC3-936A079CB9E3}" type="presParOf" srcId="{E8E2F8FC-4D39-495C-8D9A-987E7B76F297}" destId="{FDABCCE2-8D78-446F-8FAF-074EF1B046B3}" srcOrd="0" destOrd="0" presId="urn:microsoft.com/office/officeart/2009/3/layout/HorizontalOrganizationChart"/>
    <dgm:cxn modelId="{359F4FEB-116C-45A3-9834-4840729922E5}" type="presParOf" srcId="{E8E2F8FC-4D39-495C-8D9A-987E7B76F297}" destId="{84BB2606-97C6-4FB1-AB70-3633148E2A04}" srcOrd="1" destOrd="0" presId="urn:microsoft.com/office/officeart/2009/3/layout/HorizontalOrganizationChart"/>
    <dgm:cxn modelId="{D3FC0BC2-2141-423D-B0F7-A9DA5E9E5596}" type="presParOf" srcId="{5F8627D2-E458-480D-A027-900C9CBA22FB}" destId="{B48F10D5-5F61-4645-80AD-7553C166EEC7}" srcOrd="1" destOrd="0" presId="urn:microsoft.com/office/officeart/2009/3/layout/HorizontalOrganizationChart"/>
    <dgm:cxn modelId="{7E954A0E-D2D4-4274-AD17-645AFD1433BB}" type="presParOf" srcId="{5F8627D2-E458-480D-A027-900C9CBA22FB}" destId="{D9027CA7-9348-48CA-807C-CD526B408D6A}" srcOrd="2" destOrd="0" presId="urn:microsoft.com/office/officeart/2009/3/layout/HorizontalOrganizationChart"/>
    <dgm:cxn modelId="{85FBA0E1-06A2-49E0-875D-FDCADCE475B0}" type="presParOf" srcId="{04F8F3F0-D05B-42B7-A521-00AEE6547E3B}" destId="{DA969A8C-AFEB-4100-BD9D-7669D7D52A8A}" srcOrd="8" destOrd="0" presId="urn:microsoft.com/office/officeart/2009/3/layout/HorizontalOrganizationChart"/>
    <dgm:cxn modelId="{CD7E5398-C1B1-45A4-9EA4-2497B9532604}" type="presParOf" srcId="{04F8F3F0-D05B-42B7-A521-00AEE6547E3B}" destId="{57DF9909-E064-45A7-8F53-C32567195F04}" srcOrd="9" destOrd="0" presId="urn:microsoft.com/office/officeart/2009/3/layout/HorizontalOrganizationChart"/>
    <dgm:cxn modelId="{0D4C0EA3-C8D6-45FD-9FAE-C4FBD3543F72}" type="presParOf" srcId="{57DF9909-E064-45A7-8F53-C32567195F04}" destId="{CD274351-AA14-48B2-9F95-3FFCF4EAC42E}" srcOrd="0" destOrd="0" presId="urn:microsoft.com/office/officeart/2009/3/layout/HorizontalOrganizationChart"/>
    <dgm:cxn modelId="{A5E6AEA7-7F40-4FFB-BE8A-6D4498E254EF}" type="presParOf" srcId="{CD274351-AA14-48B2-9F95-3FFCF4EAC42E}" destId="{A56E0F55-5463-4DA5-9F45-F12C76DBEF47}" srcOrd="0" destOrd="0" presId="urn:microsoft.com/office/officeart/2009/3/layout/HorizontalOrganizationChart"/>
    <dgm:cxn modelId="{74E3FEF3-4CD0-4323-895B-13347B2A5F0E}" type="presParOf" srcId="{CD274351-AA14-48B2-9F95-3FFCF4EAC42E}" destId="{0A3E620B-7C12-4D4C-B9AF-E094E432E56D}" srcOrd="1" destOrd="0" presId="urn:microsoft.com/office/officeart/2009/3/layout/HorizontalOrganizationChart"/>
    <dgm:cxn modelId="{E2548FCF-04C8-4480-9E42-68C38339C8EE}" type="presParOf" srcId="{57DF9909-E064-45A7-8F53-C32567195F04}" destId="{99E3D00C-09DE-4B58-85DE-2C12769C3B4A}" srcOrd="1" destOrd="0" presId="urn:microsoft.com/office/officeart/2009/3/layout/HorizontalOrganizationChart"/>
    <dgm:cxn modelId="{108AFA6C-6D07-47BF-90BB-79B8CF994295}" type="presParOf" srcId="{57DF9909-E064-45A7-8F53-C32567195F04}" destId="{31D4CFB2-0A8B-49C4-8D6B-CDC018F4C8CD}" srcOrd="2" destOrd="0" presId="urn:microsoft.com/office/officeart/2009/3/layout/HorizontalOrganizationChart"/>
    <dgm:cxn modelId="{FEA2F471-63C2-489C-A3EF-8956B7099042}" type="presParOf" srcId="{04F8F3F0-D05B-42B7-A521-00AEE6547E3B}" destId="{F8D555A2-CD84-45F2-89DC-7654F8DDBDD3}" srcOrd="10" destOrd="0" presId="urn:microsoft.com/office/officeart/2009/3/layout/HorizontalOrganizationChart"/>
    <dgm:cxn modelId="{727602A1-6F30-467A-AF86-4A9F156506E2}" type="presParOf" srcId="{04F8F3F0-D05B-42B7-A521-00AEE6547E3B}" destId="{231C3308-15B6-4505-B34C-0699C560FCD0}" srcOrd="11" destOrd="0" presId="urn:microsoft.com/office/officeart/2009/3/layout/HorizontalOrganizationChart"/>
    <dgm:cxn modelId="{E0648734-2FDB-446E-91FF-6C5A360FD067}" type="presParOf" srcId="{231C3308-15B6-4505-B34C-0699C560FCD0}" destId="{E19DEA62-6A00-4148-AFFB-8F89E6B3828B}" srcOrd="0" destOrd="0" presId="urn:microsoft.com/office/officeart/2009/3/layout/HorizontalOrganizationChart"/>
    <dgm:cxn modelId="{89FA2EC0-BAB1-4701-AF09-BFEB6C67C832}" type="presParOf" srcId="{E19DEA62-6A00-4148-AFFB-8F89E6B3828B}" destId="{AB62F708-1535-4C38-9127-96665C97F00F}" srcOrd="0" destOrd="0" presId="urn:microsoft.com/office/officeart/2009/3/layout/HorizontalOrganizationChart"/>
    <dgm:cxn modelId="{7315373C-5AE9-47E9-A3BF-AC640176462B}" type="presParOf" srcId="{E19DEA62-6A00-4148-AFFB-8F89E6B3828B}" destId="{011F0110-EEA3-4438-A9B2-5C9552CE5167}" srcOrd="1" destOrd="0" presId="urn:microsoft.com/office/officeart/2009/3/layout/HorizontalOrganizationChart"/>
    <dgm:cxn modelId="{529B1BAC-DEA1-4EFC-9137-99D43D993262}" type="presParOf" srcId="{231C3308-15B6-4505-B34C-0699C560FCD0}" destId="{C3828F62-C621-44C1-9D65-52A84CAC18E8}" srcOrd="1" destOrd="0" presId="urn:microsoft.com/office/officeart/2009/3/layout/HorizontalOrganizationChart"/>
    <dgm:cxn modelId="{08247CC3-E699-4FE5-B79E-806C80A08E80}" type="presParOf" srcId="{231C3308-15B6-4505-B34C-0699C560FCD0}" destId="{17343D9D-9ABF-41C3-A202-DD708CFE6E9D}" srcOrd="2" destOrd="0" presId="urn:microsoft.com/office/officeart/2009/3/layout/HorizontalOrganizationChart"/>
    <dgm:cxn modelId="{E3C161E7-398C-444D-A3BC-2A90C8FD71B9}" type="presParOf" srcId="{04F8F3F0-D05B-42B7-A521-00AEE6547E3B}" destId="{CAC01485-EC14-43FE-8F65-A6AEFAB24732}" srcOrd="12" destOrd="0" presId="urn:microsoft.com/office/officeart/2009/3/layout/HorizontalOrganizationChart"/>
    <dgm:cxn modelId="{A1DB3819-318F-459B-9D6F-ECD7DEE4E725}" type="presParOf" srcId="{04F8F3F0-D05B-42B7-A521-00AEE6547E3B}" destId="{C28E9F53-FB10-4C94-9D9E-38F32BED0B4E}" srcOrd="13" destOrd="0" presId="urn:microsoft.com/office/officeart/2009/3/layout/HorizontalOrganizationChart"/>
    <dgm:cxn modelId="{CD411D6F-E6AB-4C44-86A1-C7C8823587A4}" type="presParOf" srcId="{C28E9F53-FB10-4C94-9D9E-38F32BED0B4E}" destId="{33DA6BA6-DBF8-46C2-BCBC-2C90D252BDFF}" srcOrd="0" destOrd="0" presId="urn:microsoft.com/office/officeart/2009/3/layout/HorizontalOrganizationChart"/>
    <dgm:cxn modelId="{69EB9BB4-3B26-4AD9-819E-CDD3ABC529F3}" type="presParOf" srcId="{33DA6BA6-DBF8-46C2-BCBC-2C90D252BDFF}" destId="{1E6331DC-D812-4ABD-B199-36C4A5B79590}" srcOrd="0" destOrd="0" presId="urn:microsoft.com/office/officeart/2009/3/layout/HorizontalOrganizationChart"/>
    <dgm:cxn modelId="{124FD099-9865-49F8-A524-5D91D4CD233C}" type="presParOf" srcId="{33DA6BA6-DBF8-46C2-BCBC-2C90D252BDFF}" destId="{E9170B79-E93D-482D-88F1-B32375EE8EE0}" srcOrd="1" destOrd="0" presId="urn:microsoft.com/office/officeart/2009/3/layout/HorizontalOrganizationChart"/>
    <dgm:cxn modelId="{4E885C25-3D36-42A8-AC13-0C1A82A8427F}" type="presParOf" srcId="{C28E9F53-FB10-4C94-9D9E-38F32BED0B4E}" destId="{129CA61A-3506-4A60-A67A-99CDDE51ECC6}" srcOrd="1" destOrd="0" presId="urn:microsoft.com/office/officeart/2009/3/layout/HorizontalOrganizationChart"/>
    <dgm:cxn modelId="{3073CD7A-1D48-4CF0-A872-27E0ECE27EDD}" type="presParOf" srcId="{C28E9F53-FB10-4C94-9D9E-38F32BED0B4E}" destId="{6EA1C6D2-8336-4EE6-A6F6-D599C7304CF6}" srcOrd="2" destOrd="0" presId="urn:microsoft.com/office/officeart/2009/3/layout/HorizontalOrganizationChart"/>
    <dgm:cxn modelId="{2940FC8C-C61C-41FF-830F-76988E9B9A99}" type="presParOf" srcId="{04F8F3F0-D05B-42B7-A521-00AEE6547E3B}" destId="{3371306C-77EB-4489-ABAF-48A93EE9BBA5}" srcOrd="14" destOrd="0" presId="urn:microsoft.com/office/officeart/2009/3/layout/HorizontalOrganizationChart"/>
    <dgm:cxn modelId="{27AC199D-7288-4BE3-AE10-F18CB86B41D6}" type="presParOf" srcId="{04F8F3F0-D05B-42B7-A521-00AEE6547E3B}" destId="{73C26182-2417-43CF-B177-7E6DE321E8A6}" srcOrd="15" destOrd="0" presId="urn:microsoft.com/office/officeart/2009/3/layout/HorizontalOrganizationChart"/>
    <dgm:cxn modelId="{410CFE37-9396-4BD9-9035-FE5745E18654}" type="presParOf" srcId="{73C26182-2417-43CF-B177-7E6DE321E8A6}" destId="{07A757DB-4E40-4B9D-8772-5EACE4ED2015}" srcOrd="0" destOrd="0" presId="urn:microsoft.com/office/officeart/2009/3/layout/HorizontalOrganizationChart"/>
    <dgm:cxn modelId="{A769A1DB-9E93-4BB5-8789-EB830EB4FEB6}" type="presParOf" srcId="{07A757DB-4E40-4B9D-8772-5EACE4ED2015}" destId="{7C82F76F-F843-4AB2-AC37-3774128C12D4}" srcOrd="0" destOrd="0" presId="urn:microsoft.com/office/officeart/2009/3/layout/HorizontalOrganizationChart"/>
    <dgm:cxn modelId="{DEC38D92-1894-44CD-8663-F87936364CE4}" type="presParOf" srcId="{07A757DB-4E40-4B9D-8772-5EACE4ED2015}" destId="{39DE7B6C-37FD-48BB-812A-334339170332}" srcOrd="1" destOrd="0" presId="urn:microsoft.com/office/officeart/2009/3/layout/HorizontalOrganizationChart"/>
    <dgm:cxn modelId="{4DC8C33D-6AEB-4A1B-8126-9F467B117081}" type="presParOf" srcId="{73C26182-2417-43CF-B177-7E6DE321E8A6}" destId="{E7B9C214-4F3A-444B-A32D-625227F0208B}" srcOrd="1" destOrd="0" presId="urn:microsoft.com/office/officeart/2009/3/layout/HorizontalOrganizationChart"/>
    <dgm:cxn modelId="{7D315B4C-F67E-4945-97EE-B97A1024A55A}" type="presParOf" srcId="{73C26182-2417-43CF-B177-7E6DE321E8A6}" destId="{65CA42CC-385E-4D9A-87BB-751DFF7DD88B}" srcOrd="2" destOrd="0" presId="urn:microsoft.com/office/officeart/2009/3/layout/HorizontalOrganizationChart"/>
    <dgm:cxn modelId="{BBB3CF13-D453-4D79-A907-BAD3521AA14F}" type="presParOf" srcId="{04F8F3F0-D05B-42B7-A521-00AEE6547E3B}" destId="{BA80D5C3-1312-4DE0-83CA-6D4C4C413278}" srcOrd="16" destOrd="0" presId="urn:microsoft.com/office/officeart/2009/3/layout/HorizontalOrganizationChart"/>
    <dgm:cxn modelId="{DCB61ADD-C929-4B07-8734-318C26A5EF3A}" type="presParOf" srcId="{04F8F3F0-D05B-42B7-A521-00AEE6547E3B}" destId="{EAD974B9-7FAF-4DC5-B350-A4138DAED93A}" srcOrd="17" destOrd="0" presId="urn:microsoft.com/office/officeart/2009/3/layout/HorizontalOrganizationChart"/>
    <dgm:cxn modelId="{F141705F-1AED-4CFC-82DB-2F51A1484CE8}" type="presParOf" srcId="{EAD974B9-7FAF-4DC5-B350-A4138DAED93A}" destId="{574FCD30-9CBB-46DE-9A3A-DEB86F2520B7}" srcOrd="0" destOrd="0" presId="urn:microsoft.com/office/officeart/2009/3/layout/HorizontalOrganizationChart"/>
    <dgm:cxn modelId="{117E5578-22DE-459A-8625-97C556F8F2D2}" type="presParOf" srcId="{574FCD30-9CBB-46DE-9A3A-DEB86F2520B7}" destId="{805039CA-366F-497C-A24E-56CED5D95569}" srcOrd="0" destOrd="0" presId="urn:microsoft.com/office/officeart/2009/3/layout/HorizontalOrganizationChart"/>
    <dgm:cxn modelId="{2AE90A62-8098-4DAF-9FEB-7229EE627571}" type="presParOf" srcId="{574FCD30-9CBB-46DE-9A3A-DEB86F2520B7}" destId="{E04AE3E6-6C3C-4D68-BC8A-55A1EA68570D}" srcOrd="1" destOrd="0" presId="urn:microsoft.com/office/officeart/2009/3/layout/HorizontalOrganizationChart"/>
    <dgm:cxn modelId="{14DA68A0-DAE4-4788-B11F-43BA26254D04}" type="presParOf" srcId="{EAD974B9-7FAF-4DC5-B350-A4138DAED93A}" destId="{0A73DC02-F9C3-4CBC-8CF8-7BF5D0D8CFFB}" srcOrd="1" destOrd="0" presId="urn:microsoft.com/office/officeart/2009/3/layout/HorizontalOrganizationChart"/>
    <dgm:cxn modelId="{EC4F99CB-1ABE-40CA-BD28-7927E7115E23}" type="presParOf" srcId="{EAD974B9-7FAF-4DC5-B350-A4138DAED93A}" destId="{60100DA7-41E1-4800-B304-D5243AC1B754}" srcOrd="2" destOrd="0" presId="urn:microsoft.com/office/officeart/2009/3/layout/HorizontalOrganizationChart"/>
    <dgm:cxn modelId="{ADBC64A3-30DC-4C8D-A748-364F90577152}" type="presParOf" srcId="{04F8F3F0-D05B-42B7-A521-00AEE6547E3B}" destId="{7C92D621-A18E-49CF-8389-ECAD9044DDCE}" srcOrd="18" destOrd="0" presId="urn:microsoft.com/office/officeart/2009/3/layout/HorizontalOrganizationChart"/>
    <dgm:cxn modelId="{AF05853B-9F0F-4651-9333-9206B54A05FE}" type="presParOf" srcId="{04F8F3F0-D05B-42B7-A521-00AEE6547E3B}" destId="{BF5FDA42-A226-40BD-9F19-3E1CFD7EEEC3}" srcOrd="19" destOrd="0" presId="urn:microsoft.com/office/officeart/2009/3/layout/HorizontalOrganizationChart"/>
    <dgm:cxn modelId="{D8531429-AC33-4BDF-ABC5-6F5D078D34B2}" type="presParOf" srcId="{BF5FDA42-A226-40BD-9F19-3E1CFD7EEEC3}" destId="{845094DB-1DC2-47BF-84C2-9B260549B85B}" srcOrd="0" destOrd="0" presId="urn:microsoft.com/office/officeart/2009/3/layout/HorizontalOrganizationChart"/>
    <dgm:cxn modelId="{52ECDF4A-923A-4A84-B41B-750B319159FB}" type="presParOf" srcId="{845094DB-1DC2-47BF-84C2-9B260549B85B}" destId="{243100FB-5798-4B53-A5F8-0757BD2DB4BD}" srcOrd="0" destOrd="0" presId="urn:microsoft.com/office/officeart/2009/3/layout/HorizontalOrganizationChart"/>
    <dgm:cxn modelId="{579CDA9A-F50C-44AE-839C-E15C2B7F977A}" type="presParOf" srcId="{845094DB-1DC2-47BF-84C2-9B260549B85B}" destId="{F536D3FC-10E5-414F-AD9C-A1D94F78AD41}" srcOrd="1" destOrd="0" presId="urn:microsoft.com/office/officeart/2009/3/layout/HorizontalOrganizationChart"/>
    <dgm:cxn modelId="{E88555B2-AB33-4975-B552-75B96E251D4E}" type="presParOf" srcId="{BF5FDA42-A226-40BD-9F19-3E1CFD7EEEC3}" destId="{02E2A0D4-428E-47C2-A17A-68F9A63F4052}" srcOrd="1" destOrd="0" presId="urn:microsoft.com/office/officeart/2009/3/layout/HorizontalOrganizationChart"/>
    <dgm:cxn modelId="{CA784B6C-E971-4711-BBE5-93841741C461}" type="presParOf" srcId="{BF5FDA42-A226-40BD-9F19-3E1CFD7EEEC3}" destId="{5A0B9FEC-122E-4481-BB15-13BD2271CFA2}" srcOrd="2" destOrd="0" presId="urn:microsoft.com/office/officeart/2009/3/layout/HorizontalOrganizationChart"/>
    <dgm:cxn modelId="{51696762-4B71-480E-B6D0-EC45D8A8EBBE}" type="presParOf" srcId="{11BBB1AB-27C4-49FC-B68D-86992F639D28}" destId="{B3F481C5-A1BA-44C0-B83B-8349BC1B05DC}" srcOrd="2" destOrd="0" presId="urn:microsoft.com/office/officeart/2009/3/layout/HorizontalOrganizationChart"/>
    <dgm:cxn modelId="{793EA827-021A-4679-B8B2-F769745FEED4}" type="presParOf" srcId="{B3F481C5-A1BA-44C0-B83B-8349BC1B05DC}" destId="{06486357-6103-4066-AFA0-193E9E1D86BC}" srcOrd="0" destOrd="0" presId="urn:microsoft.com/office/officeart/2009/3/layout/HorizontalOrganizationChart"/>
    <dgm:cxn modelId="{D022FCD0-DCF8-437F-909F-FA4421291359}" type="presParOf" srcId="{B3F481C5-A1BA-44C0-B83B-8349BC1B05DC}" destId="{4135B809-8A17-4571-9608-8C86C472F2EF}" srcOrd="1" destOrd="0" presId="urn:microsoft.com/office/officeart/2009/3/layout/HorizontalOrganizationChart"/>
    <dgm:cxn modelId="{2495BD86-83EA-4C2C-B0B0-CA2843F06BBE}" type="presParOf" srcId="{4135B809-8A17-4571-9608-8C86C472F2EF}" destId="{03BE5F3F-6B5D-4E1C-8599-7707BB418FB2}" srcOrd="0" destOrd="0" presId="urn:microsoft.com/office/officeart/2009/3/layout/HorizontalOrganizationChart"/>
    <dgm:cxn modelId="{4064208E-D182-4259-AE24-E7EC35BF2CC7}" type="presParOf" srcId="{03BE5F3F-6B5D-4E1C-8599-7707BB418FB2}" destId="{B2652004-F13C-4832-BB2A-90FA4A66C630}" srcOrd="0" destOrd="0" presId="urn:microsoft.com/office/officeart/2009/3/layout/HorizontalOrganizationChart"/>
    <dgm:cxn modelId="{7202AF0C-821F-421A-8E14-FAD29C1993E4}" type="presParOf" srcId="{03BE5F3F-6B5D-4E1C-8599-7707BB418FB2}" destId="{78BFAEAB-FD62-4E96-9B67-B9B6CFD7EE3D}" srcOrd="1" destOrd="0" presId="urn:microsoft.com/office/officeart/2009/3/layout/HorizontalOrganizationChart"/>
    <dgm:cxn modelId="{3E7C33A5-F5AD-438D-82EB-598DF42D5947}" type="presParOf" srcId="{4135B809-8A17-4571-9608-8C86C472F2EF}" destId="{DF0B8021-1031-42A0-A7E0-C2B770C67DA9}" srcOrd="1" destOrd="0" presId="urn:microsoft.com/office/officeart/2009/3/layout/HorizontalOrganizationChart"/>
    <dgm:cxn modelId="{8FA0B3F2-C92E-4AA5-BF1F-5ED38B37DB7D}" type="presParOf" srcId="{4135B809-8A17-4571-9608-8C86C472F2EF}" destId="{2A021267-F566-4477-8975-A0EB5175BCC8}" srcOrd="2" destOrd="0" presId="urn:microsoft.com/office/officeart/2009/3/layout/HorizontalOrganizationChart"/>
    <dgm:cxn modelId="{D1F37B88-F259-461D-AE97-ED16B2D653F7}" type="presParOf" srcId="{B3F481C5-A1BA-44C0-B83B-8349BC1B05DC}" destId="{0F01EEC9-3A25-472A-94CE-5E2E5BAEBB36}" srcOrd="2" destOrd="0" presId="urn:microsoft.com/office/officeart/2009/3/layout/HorizontalOrganizationChart"/>
    <dgm:cxn modelId="{1F0FB86F-D762-4189-B345-6E86105911CE}" type="presParOf" srcId="{B3F481C5-A1BA-44C0-B83B-8349BC1B05DC}" destId="{EC47C6C6-879E-4BB8-A361-61B00CFDA255}" srcOrd="3" destOrd="0" presId="urn:microsoft.com/office/officeart/2009/3/layout/HorizontalOrganizationChart"/>
    <dgm:cxn modelId="{EAB2E9BF-7829-4384-8BD4-663E65618616}" type="presParOf" srcId="{EC47C6C6-879E-4BB8-A361-61B00CFDA255}" destId="{923217A5-78B4-48F4-8C15-3144F4D242CE}" srcOrd="0" destOrd="0" presId="urn:microsoft.com/office/officeart/2009/3/layout/HorizontalOrganizationChart"/>
    <dgm:cxn modelId="{80815FA2-095A-4C3B-8D95-9A3BCA0EE6EB}" type="presParOf" srcId="{923217A5-78B4-48F4-8C15-3144F4D242CE}" destId="{DF2E7B4E-A063-4DD5-9F24-76FA6D1FD21E}" srcOrd="0" destOrd="0" presId="urn:microsoft.com/office/officeart/2009/3/layout/HorizontalOrganizationChart"/>
    <dgm:cxn modelId="{3C68844B-8A0F-4619-AA12-D751DEAA96B5}" type="presParOf" srcId="{923217A5-78B4-48F4-8C15-3144F4D242CE}" destId="{3402845A-C95C-41B8-A7DD-3990FF34A452}" srcOrd="1" destOrd="0" presId="urn:microsoft.com/office/officeart/2009/3/layout/HorizontalOrganizationChart"/>
    <dgm:cxn modelId="{275C6BE2-D4D7-4737-BAE4-3C2B31E20A57}" type="presParOf" srcId="{EC47C6C6-879E-4BB8-A361-61B00CFDA255}" destId="{426D1A49-634B-492F-B76E-3E13A1A80130}" srcOrd="1" destOrd="0" presId="urn:microsoft.com/office/officeart/2009/3/layout/HorizontalOrganizationChart"/>
    <dgm:cxn modelId="{76F8D054-3689-46C8-B455-092E5B4CC346}" type="presParOf" srcId="{EC47C6C6-879E-4BB8-A361-61B00CFDA255}" destId="{35860A21-7F14-497A-88D3-51A39EC623B2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0B3AC9-DEF6-4E7B-BF18-FDA69DD6CAF2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FC8045B1-D33A-4328-A2D3-0E34BA2B1D83}">
      <dgm:prSet phldrT="[文字]" custT="1"/>
      <dgm:spPr/>
      <dgm:t>
        <a:bodyPr/>
        <a:lstStyle/>
        <a:p>
          <a:pPr marL="363538" indent="-363538" algn="ctr" eaLnBrk="1" fontAlgn="auto" hangingPunct="1">
            <a:spcBef>
              <a:spcPts val="0"/>
            </a:spcBef>
            <a:spcAft>
              <a:spcPts val="0"/>
            </a:spcAft>
            <a:buClr>
              <a:schemeClr val="accent3"/>
            </a:buClr>
            <a:buFontTx/>
            <a:buNone/>
            <a:defRPr/>
          </a:pPr>
          <a:r>
            <a:rPr lang="zh-TW" altLang="en-US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重要性</a:t>
          </a:r>
          <a:endParaRPr lang="en-US" altLang="zh-TW" sz="2400" b="1" dirty="0">
            <a:solidFill>
              <a:srgbClr val="663300"/>
            </a:solidFill>
            <a:latin typeface="標楷體" pitchFamily="65" charset="-120"/>
            <a:ea typeface="標楷體" pitchFamily="65" charset="-120"/>
          </a:endParaRPr>
        </a:p>
        <a:p>
          <a:pPr lvl="1" algn="l">
            <a:defRPr/>
          </a:pP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    為掌握學生共通職能情形，並可作為後續學校</a:t>
          </a:r>
          <a:r>
            <a:rPr lang="zh-TW" altLang="en-US" sz="2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填報</a:t>
          </a: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高教深耕</a:t>
          </a:r>
          <a:r>
            <a:rPr lang="zh-TW" altLang="en-US" sz="2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計畫</a:t>
          </a: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之使用</a:t>
          </a:r>
          <a:r>
            <a:rPr lang="en-US" altLang="zh-TW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其中</a:t>
          </a:r>
          <a:r>
            <a:rPr lang="zh-TW" altLang="zh-TW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「資訊科技」</a:t>
          </a: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、</a:t>
          </a:r>
          <a:r>
            <a:rPr lang="zh-TW" altLang="zh-TW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「溝通表達」</a:t>
          </a: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、</a:t>
          </a:r>
          <a:r>
            <a:rPr lang="zh-TW" altLang="zh-TW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「持續學習」</a:t>
          </a: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、</a:t>
          </a:r>
          <a:r>
            <a:rPr lang="zh-TW" altLang="zh-TW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「問題解決」</a:t>
          </a:r>
          <a:r>
            <a:rPr lang="zh-TW" altLang="en-US" sz="2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分數需提高</a:t>
          </a:r>
          <a:r>
            <a:rPr lang="zh-TW" altLang="en-US" sz="2000" dirty="0">
              <a:solidFill>
                <a:srgbClr val="69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，</a:t>
          </a:r>
          <a:r>
            <a:rPr lang="en-US" altLang="zh-TW" sz="2000" dirty="0">
              <a:solidFill>
                <a:srgbClr val="69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112-116</a:t>
          </a:r>
          <a:r>
            <a:rPr lang="zh-TW" altLang="en-US" sz="2000" dirty="0">
              <a:solidFill>
                <a:srgbClr val="69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學年間</a:t>
          </a:r>
          <a:r>
            <a:rPr lang="en-US" altLang="zh-TW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en-US" altLang="zh-TW" sz="2000" dirty="0">
            <a:solidFill>
              <a:srgbClr val="6633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/>
          <a:endParaRPr lang="zh-TW" altLang="en-US" dirty="0"/>
        </a:p>
      </dgm:t>
    </dgm:pt>
    <dgm:pt modelId="{48AA7601-E3D1-4F01-9CE1-AB7661281F6F}" type="parTrans" cxnId="{302C5529-9F71-42EA-BFC9-1A95787F4E56}">
      <dgm:prSet/>
      <dgm:spPr/>
      <dgm:t>
        <a:bodyPr/>
        <a:lstStyle/>
        <a:p>
          <a:endParaRPr lang="zh-TW" altLang="en-US"/>
        </a:p>
      </dgm:t>
    </dgm:pt>
    <dgm:pt modelId="{D9E25D30-E3CE-4684-813D-65F169F56744}" type="sibTrans" cxnId="{302C5529-9F71-42EA-BFC9-1A95787F4E56}">
      <dgm:prSet/>
      <dgm:spPr/>
      <dgm:t>
        <a:bodyPr/>
        <a:lstStyle/>
        <a:p>
          <a:endParaRPr lang="zh-TW" altLang="en-US"/>
        </a:p>
      </dgm:t>
    </dgm:pt>
    <dgm:pt modelId="{94C85156-26DC-4A4C-961F-3815DC0AE856}">
      <dgm:prSet phldrT="[文字]" custT="1"/>
      <dgm:spPr/>
      <dgm:t>
        <a:bodyPr/>
        <a:lstStyle/>
        <a:p>
          <a:pPr marL="363538" indent="-363538" algn="l" eaLnBrk="1" fontAlgn="auto" hangingPunct="1">
            <a:spcBef>
              <a:spcPts val="0"/>
            </a:spcBef>
            <a:spcAft>
              <a:spcPts val="0"/>
            </a:spcAft>
            <a:buClr>
              <a:schemeClr val="accent3"/>
            </a:buClr>
            <a:buFontTx/>
            <a:buNone/>
            <a:defRPr/>
          </a:pPr>
          <a:r>
            <a:rPr lang="zh-TW" altLang="en-US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目的</a:t>
          </a:r>
          <a:endParaRPr lang="en-US" altLang="zh-TW" sz="2400" dirty="0">
            <a:solidFill>
              <a:srgbClr val="6633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1" algn="l">
            <a:defRPr/>
          </a:pP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透過</a:t>
          </a:r>
          <a:r>
            <a:rPr lang="zh-TW" altLang="en-US" sz="2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自評問卷</a:t>
          </a:r>
          <a:r>
            <a:rPr lang="zh-TW" altLang="en-US" sz="20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了解學生的職能能力強弱。</a:t>
          </a:r>
        </a:p>
        <a:p>
          <a:pPr algn="ctr"/>
          <a:endParaRPr lang="zh-TW" altLang="en-US" dirty="0"/>
        </a:p>
      </dgm:t>
    </dgm:pt>
    <dgm:pt modelId="{DBE91E60-E349-43DE-B8A4-92D4D37184CE}" type="parTrans" cxnId="{FD8512A2-EF18-4A47-9FB5-75F59A856835}">
      <dgm:prSet/>
      <dgm:spPr/>
      <dgm:t>
        <a:bodyPr/>
        <a:lstStyle/>
        <a:p>
          <a:endParaRPr lang="zh-TW" altLang="en-US"/>
        </a:p>
      </dgm:t>
    </dgm:pt>
    <dgm:pt modelId="{54EFB5EE-AF64-4031-9B3D-C63B448C167D}" type="sibTrans" cxnId="{FD8512A2-EF18-4A47-9FB5-75F59A856835}">
      <dgm:prSet/>
      <dgm:spPr/>
      <dgm:t>
        <a:bodyPr/>
        <a:lstStyle/>
        <a:p>
          <a:endParaRPr lang="zh-TW" altLang="en-US"/>
        </a:p>
      </dgm:t>
    </dgm:pt>
    <dgm:pt modelId="{817E3A61-1195-4407-942E-018BFAB19375}">
      <dgm:prSet phldrT="[文字]" custT="1"/>
      <dgm:spPr/>
      <dgm:t>
        <a:bodyPr/>
        <a:lstStyle/>
        <a:p>
          <a:pPr marL="363538" marR="0" indent="-363538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給教師之幫助</a:t>
          </a:r>
          <a:endParaRPr lang="en-US" altLang="zh-TW" sz="2400" b="1" dirty="0">
            <a:solidFill>
              <a:srgbClr val="663300"/>
            </a:solidFill>
            <a:latin typeface="標楷體" pitchFamily="65" charset="-120"/>
            <a:ea typeface="標楷體" pitchFamily="65" charset="-120"/>
          </a:endParaRPr>
        </a:p>
        <a:p>
          <a:pPr marL="363538" marR="0" indent="-363538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透過</a:t>
          </a:r>
          <a:r>
            <a:rPr lang="zh-TW" altLang="en-US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問卷結果供教學改善</a:t>
          </a:r>
          <a:r>
            <a:rPr lang="zh-TW" altLang="en-US" sz="24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之參考。</a:t>
          </a:r>
        </a:p>
      </dgm:t>
    </dgm:pt>
    <dgm:pt modelId="{168EC2DC-484C-4E13-80CA-5FE49406F675}" type="parTrans" cxnId="{5ED882F8-347F-45A0-9312-E2B11BCA6E79}">
      <dgm:prSet/>
      <dgm:spPr/>
      <dgm:t>
        <a:bodyPr/>
        <a:lstStyle/>
        <a:p>
          <a:endParaRPr lang="zh-TW" altLang="en-US"/>
        </a:p>
      </dgm:t>
    </dgm:pt>
    <dgm:pt modelId="{D91F785A-EA71-4D7A-BE0D-E367C1B3073B}" type="sibTrans" cxnId="{5ED882F8-347F-45A0-9312-E2B11BCA6E79}">
      <dgm:prSet/>
      <dgm:spPr/>
      <dgm:t>
        <a:bodyPr/>
        <a:lstStyle/>
        <a:p>
          <a:endParaRPr lang="zh-TW" altLang="en-US"/>
        </a:p>
      </dgm:t>
    </dgm:pt>
    <dgm:pt modelId="{3CA47362-3A1C-44E6-B92A-7B3F3FB898D7}">
      <dgm:prSet phldrT="[文字]" custT="1"/>
      <dgm:spPr/>
      <dgm:t>
        <a:bodyPr/>
        <a:lstStyle/>
        <a:p>
          <a:pPr marL="363538" marR="0" lvl="0" indent="-363538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教師如何協助推動</a:t>
          </a:r>
          <a:r>
            <a:rPr lang="en-US" altLang="zh-TW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UCAN</a:t>
          </a:r>
        </a:p>
        <a:p>
          <a:pPr marL="363538" marR="0" lvl="1" indent="-363538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b="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●</a:t>
          </a:r>
          <a:r>
            <a:rPr lang="en-US" altLang="zh-TW" sz="2400" b="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(</a:t>
          </a:r>
          <a:r>
            <a:rPr lang="zh-TW" altLang="zh-TW" sz="24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課程</a:t>
          </a:r>
          <a:r>
            <a:rPr lang="en-US" altLang="zh-TW" sz="24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zh-TW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前、後測</a:t>
          </a:r>
          <a:r>
            <a:rPr lang="zh-TW" altLang="zh-TW" sz="24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比較</a:t>
          </a:r>
          <a:endParaRPr lang="en-US" altLang="zh-TW" sz="2400" dirty="0">
            <a:solidFill>
              <a:srgbClr val="6633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363538" marR="0" lvl="1" indent="-363538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b="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●</a:t>
          </a:r>
          <a:r>
            <a:rPr lang="zh-TW" altLang="en-US" sz="24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追蹤各年級問卷</a:t>
          </a:r>
          <a:r>
            <a:rPr lang="zh-TW" altLang="en-US" sz="24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確實填答</a:t>
          </a:r>
        </a:p>
      </dgm:t>
    </dgm:pt>
    <dgm:pt modelId="{111278FF-2E6A-4437-9ED8-2F9756A0A417}" type="parTrans" cxnId="{5594232E-2253-45F7-8CE2-BDFB55D2E69B}">
      <dgm:prSet/>
      <dgm:spPr/>
      <dgm:t>
        <a:bodyPr/>
        <a:lstStyle/>
        <a:p>
          <a:endParaRPr lang="zh-TW" altLang="en-US"/>
        </a:p>
      </dgm:t>
    </dgm:pt>
    <dgm:pt modelId="{7754E317-6540-4622-9737-218704776EE5}" type="sibTrans" cxnId="{5594232E-2253-45F7-8CE2-BDFB55D2E69B}">
      <dgm:prSet/>
      <dgm:spPr/>
      <dgm:t>
        <a:bodyPr/>
        <a:lstStyle/>
        <a:p>
          <a:endParaRPr lang="zh-TW" altLang="en-US"/>
        </a:p>
      </dgm:t>
    </dgm:pt>
    <dgm:pt modelId="{6E867066-27E2-43A0-BE81-899267ED7872}">
      <dgm:prSet/>
      <dgm:spPr/>
      <dgm:t>
        <a:bodyPr/>
        <a:lstStyle/>
        <a:p>
          <a:endParaRPr lang="zh-TW" altLang="en-US" dirty="0"/>
        </a:p>
      </dgm:t>
    </dgm:pt>
    <dgm:pt modelId="{35EDD561-2545-4758-9A56-283F0C097E19}" type="parTrans" cxnId="{CD20FDE2-225E-426F-BCCE-598A7452B69B}">
      <dgm:prSet/>
      <dgm:spPr/>
      <dgm:t>
        <a:bodyPr/>
        <a:lstStyle/>
        <a:p>
          <a:endParaRPr lang="zh-TW" altLang="en-US"/>
        </a:p>
      </dgm:t>
    </dgm:pt>
    <dgm:pt modelId="{C5B2D5D5-2135-4C46-B1AB-9F37B61B459E}" type="sibTrans" cxnId="{CD20FDE2-225E-426F-BCCE-598A7452B69B}">
      <dgm:prSet/>
      <dgm:spPr/>
      <dgm:t>
        <a:bodyPr/>
        <a:lstStyle/>
        <a:p>
          <a:endParaRPr lang="zh-TW" altLang="en-US"/>
        </a:p>
      </dgm:t>
    </dgm:pt>
    <dgm:pt modelId="{33135F1A-2CA9-4F3C-9671-0A7489CDC2FE}" type="pres">
      <dgm:prSet presAssocID="{480B3AC9-DEF6-4E7B-BF18-FDA69DD6CAF2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38A53D7B-3984-4BA9-9F88-993E39C7D2AC}" type="pres">
      <dgm:prSet presAssocID="{FC8045B1-D33A-4328-A2D3-0E34BA2B1D83}" presName="roof" presStyleLbl="dkBgShp" presStyleIdx="0" presStyleCnt="2" custScaleY="158683"/>
      <dgm:spPr/>
      <dgm:t>
        <a:bodyPr/>
        <a:lstStyle/>
        <a:p>
          <a:endParaRPr lang="zh-TW" altLang="en-US"/>
        </a:p>
      </dgm:t>
    </dgm:pt>
    <dgm:pt modelId="{E840C0FB-22B5-429D-9C26-01AD64D7266B}" type="pres">
      <dgm:prSet presAssocID="{FC8045B1-D33A-4328-A2D3-0E34BA2B1D83}" presName="pillars" presStyleCnt="0"/>
      <dgm:spPr/>
    </dgm:pt>
    <dgm:pt modelId="{E06D8DFA-0CBC-4062-9674-98CDF2C8FE19}" type="pres">
      <dgm:prSet presAssocID="{FC8045B1-D33A-4328-A2D3-0E34BA2B1D83}" presName="pillar1" presStyleLbl="node1" presStyleIdx="0" presStyleCnt="3" custScaleX="6655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52C12BC-8753-4FE0-A952-08C01769F76F}" type="pres">
      <dgm:prSet presAssocID="{817E3A61-1195-4407-942E-018BFAB19375}" presName="pillarX" presStyleLbl="node1" presStyleIdx="1" presStyleCnt="3" custScaleX="11123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D510A76-1DC1-435B-BA17-3CEFB0E8C604}" type="pres">
      <dgm:prSet presAssocID="{3CA47362-3A1C-44E6-B92A-7B3F3FB898D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733CCBF-0B08-43F2-BD56-8AAA1CB51EB7}" type="pres">
      <dgm:prSet presAssocID="{FC8045B1-D33A-4328-A2D3-0E34BA2B1D83}" presName="base" presStyleLbl="dkBgShp" presStyleIdx="1" presStyleCnt="2"/>
      <dgm:spPr/>
    </dgm:pt>
  </dgm:ptLst>
  <dgm:cxnLst>
    <dgm:cxn modelId="{353B31EA-A949-473C-939B-C687DA51FD61}" type="presOf" srcId="{3CA47362-3A1C-44E6-B92A-7B3F3FB898D7}" destId="{ED510A76-1DC1-435B-BA17-3CEFB0E8C604}" srcOrd="0" destOrd="0" presId="urn:microsoft.com/office/officeart/2005/8/layout/hList3"/>
    <dgm:cxn modelId="{FE66CE2C-6945-4D8D-8D23-1CFA86E429DB}" type="presOf" srcId="{94C85156-26DC-4A4C-961F-3815DC0AE856}" destId="{E06D8DFA-0CBC-4062-9674-98CDF2C8FE19}" srcOrd="0" destOrd="0" presId="urn:microsoft.com/office/officeart/2005/8/layout/hList3"/>
    <dgm:cxn modelId="{CD20FDE2-225E-426F-BCCE-598A7452B69B}" srcId="{480B3AC9-DEF6-4E7B-BF18-FDA69DD6CAF2}" destId="{6E867066-27E2-43A0-BE81-899267ED7872}" srcOrd="1" destOrd="0" parTransId="{35EDD561-2545-4758-9A56-283F0C097E19}" sibTransId="{C5B2D5D5-2135-4C46-B1AB-9F37B61B459E}"/>
    <dgm:cxn modelId="{5ED882F8-347F-45A0-9312-E2B11BCA6E79}" srcId="{FC8045B1-D33A-4328-A2D3-0E34BA2B1D83}" destId="{817E3A61-1195-4407-942E-018BFAB19375}" srcOrd="1" destOrd="0" parTransId="{168EC2DC-484C-4E13-80CA-5FE49406F675}" sibTransId="{D91F785A-EA71-4D7A-BE0D-E367C1B3073B}"/>
    <dgm:cxn modelId="{D1A1A364-3CA6-4813-9B97-72005768FEC3}" type="presOf" srcId="{817E3A61-1195-4407-942E-018BFAB19375}" destId="{052C12BC-8753-4FE0-A952-08C01769F76F}" srcOrd="0" destOrd="0" presId="urn:microsoft.com/office/officeart/2005/8/layout/hList3"/>
    <dgm:cxn modelId="{FD8512A2-EF18-4A47-9FB5-75F59A856835}" srcId="{FC8045B1-D33A-4328-A2D3-0E34BA2B1D83}" destId="{94C85156-26DC-4A4C-961F-3815DC0AE856}" srcOrd="0" destOrd="0" parTransId="{DBE91E60-E349-43DE-B8A4-92D4D37184CE}" sibTransId="{54EFB5EE-AF64-4031-9B3D-C63B448C167D}"/>
    <dgm:cxn modelId="{86D34F72-FA63-4EEC-8F5C-1618735D774D}" type="presOf" srcId="{FC8045B1-D33A-4328-A2D3-0E34BA2B1D83}" destId="{38A53D7B-3984-4BA9-9F88-993E39C7D2AC}" srcOrd="0" destOrd="0" presId="urn:microsoft.com/office/officeart/2005/8/layout/hList3"/>
    <dgm:cxn modelId="{E2887C74-E2FF-491D-9314-4D61FBB44D0F}" type="presOf" srcId="{480B3AC9-DEF6-4E7B-BF18-FDA69DD6CAF2}" destId="{33135F1A-2CA9-4F3C-9671-0A7489CDC2FE}" srcOrd="0" destOrd="0" presId="urn:microsoft.com/office/officeart/2005/8/layout/hList3"/>
    <dgm:cxn modelId="{5594232E-2253-45F7-8CE2-BDFB55D2E69B}" srcId="{FC8045B1-D33A-4328-A2D3-0E34BA2B1D83}" destId="{3CA47362-3A1C-44E6-B92A-7B3F3FB898D7}" srcOrd="2" destOrd="0" parTransId="{111278FF-2E6A-4437-9ED8-2F9756A0A417}" sibTransId="{7754E317-6540-4622-9737-218704776EE5}"/>
    <dgm:cxn modelId="{302C5529-9F71-42EA-BFC9-1A95787F4E56}" srcId="{480B3AC9-DEF6-4E7B-BF18-FDA69DD6CAF2}" destId="{FC8045B1-D33A-4328-A2D3-0E34BA2B1D83}" srcOrd="0" destOrd="0" parTransId="{48AA7601-E3D1-4F01-9CE1-AB7661281F6F}" sibTransId="{D9E25D30-E3CE-4684-813D-65F169F56744}"/>
    <dgm:cxn modelId="{D6217CDB-8323-4CDE-BC05-F115F4EA4F6A}" type="presParOf" srcId="{33135F1A-2CA9-4F3C-9671-0A7489CDC2FE}" destId="{38A53D7B-3984-4BA9-9F88-993E39C7D2AC}" srcOrd="0" destOrd="0" presId="urn:microsoft.com/office/officeart/2005/8/layout/hList3"/>
    <dgm:cxn modelId="{036E531A-8F97-40C5-8F44-67F1CE99430B}" type="presParOf" srcId="{33135F1A-2CA9-4F3C-9671-0A7489CDC2FE}" destId="{E840C0FB-22B5-429D-9C26-01AD64D7266B}" srcOrd="1" destOrd="0" presId="urn:microsoft.com/office/officeart/2005/8/layout/hList3"/>
    <dgm:cxn modelId="{734CB9C8-6889-4F35-A8AE-F7663B13C570}" type="presParOf" srcId="{E840C0FB-22B5-429D-9C26-01AD64D7266B}" destId="{E06D8DFA-0CBC-4062-9674-98CDF2C8FE19}" srcOrd="0" destOrd="0" presId="urn:microsoft.com/office/officeart/2005/8/layout/hList3"/>
    <dgm:cxn modelId="{FFD5292C-21A1-48C7-A4FB-AB259620CF1F}" type="presParOf" srcId="{E840C0FB-22B5-429D-9C26-01AD64D7266B}" destId="{052C12BC-8753-4FE0-A952-08C01769F76F}" srcOrd="1" destOrd="0" presId="urn:microsoft.com/office/officeart/2005/8/layout/hList3"/>
    <dgm:cxn modelId="{9BE8705E-33B4-48C0-8126-0EB07BB16ECD}" type="presParOf" srcId="{E840C0FB-22B5-429D-9C26-01AD64D7266B}" destId="{ED510A76-1DC1-435B-BA17-3CEFB0E8C604}" srcOrd="2" destOrd="0" presId="urn:microsoft.com/office/officeart/2005/8/layout/hList3"/>
    <dgm:cxn modelId="{EDD69754-F49C-4933-BAF3-AFA0687EDB92}" type="presParOf" srcId="{33135F1A-2CA9-4F3C-9671-0A7489CDC2FE}" destId="{3733CCBF-0B08-43F2-BD56-8AAA1CB51EB7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E80E34-B399-451E-A512-6B94CD0A04E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</dgm:pt>
    <dgm:pt modelId="{AC0C5BF1-0B97-4272-8C40-A0936FAE3651}">
      <dgm:prSet phldrT="[文字]"/>
      <dgm:spPr/>
      <dgm:t>
        <a:bodyPr/>
        <a:lstStyle/>
        <a:p>
          <a:r>
            <a:rPr lang="zh-TW" altLang="en-US" b="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不</a:t>
          </a:r>
          <a:r>
            <a:rPr lang="zh-TW" altLang="en-US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無故缺課</a:t>
          </a:r>
          <a:endParaRPr lang="zh-TW" altLang="en-US" dirty="0"/>
        </a:p>
      </dgm:t>
    </dgm:pt>
    <dgm:pt modelId="{8FA8565F-0F82-4E65-AE95-ED400F9E7B10}" type="parTrans" cxnId="{BE241C6E-F4C9-4C3E-8A0F-23AC9CF237FF}">
      <dgm:prSet/>
      <dgm:spPr/>
      <dgm:t>
        <a:bodyPr/>
        <a:lstStyle/>
        <a:p>
          <a:endParaRPr lang="zh-TW" altLang="en-US"/>
        </a:p>
      </dgm:t>
    </dgm:pt>
    <dgm:pt modelId="{18F70ADD-D1AD-4A3D-96A7-6B78D3C73B07}" type="sibTrans" cxnId="{BE241C6E-F4C9-4C3E-8A0F-23AC9CF237FF}">
      <dgm:prSet/>
      <dgm:spPr/>
      <dgm:t>
        <a:bodyPr/>
        <a:lstStyle/>
        <a:p>
          <a:endParaRPr lang="zh-TW" altLang="en-US"/>
        </a:p>
      </dgm:t>
    </dgm:pt>
    <dgm:pt modelId="{BDB0419F-0B06-4B6F-8EBF-28240E6CDA12}">
      <dgm:prSet phldrT="[文字]"/>
      <dgm:spPr/>
      <dgm:t>
        <a:bodyPr/>
        <a:lstStyle/>
        <a:p>
          <a:r>
            <a:rPr lang="zh-TW" altLang="en-US" b="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不</a:t>
          </a:r>
          <a:r>
            <a:rPr lang="zh-TW" altLang="en-US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常調課</a:t>
          </a:r>
          <a:endParaRPr lang="zh-TW" altLang="en-US" dirty="0"/>
        </a:p>
      </dgm:t>
    </dgm:pt>
    <dgm:pt modelId="{AC2ACE4A-968D-4D2E-AB1A-6779BA9D7B09}" type="parTrans" cxnId="{6DF1A68C-0C0E-440F-86D4-5F30CCF661CA}">
      <dgm:prSet/>
      <dgm:spPr/>
      <dgm:t>
        <a:bodyPr/>
        <a:lstStyle/>
        <a:p>
          <a:endParaRPr lang="zh-TW" altLang="en-US"/>
        </a:p>
      </dgm:t>
    </dgm:pt>
    <dgm:pt modelId="{6EA91496-56F0-41F1-8943-76F7DF4D421C}" type="sibTrans" cxnId="{6DF1A68C-0C0E-440F-86D4-5F30CCF661CA}">
      <dgm:prSet/>
      <dgm:spPr/>
      <dgm:t>
        <a:bodyPr/>
        <a:lstStyle/>
        <a:p>
          <a:endParaRPr lang="zh-TW" altLang="en-US"/>
        </a:p>
      </dgm:t>
    </dgm:pt>
    <dgm:pt modelId="{EB9204AE-6097-481E-9C3D-917458DB8FEA}">
      <dgm:prSet phldrT="[文字]"/>
      <dgm:spPr/>
      <dgm:t>
        <a:bodyPr/>
        <a:lstStyle/>
        <a:p>
          <a:r>
            <a:rPr lang="zh-TW" altLang="en-US" b="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不</a:t>
          </a:r>
          <a:r>
            <a:rPr lang="zh-TW" altLang="en-US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遲交成績</a:t>
          </a:r>
          <a:endParaRPr lang="zh-TW" altLang="en-US" dirty="0"/>
        </a:p>
      </dgm:t>
    </dgm:pt>
    <dgm:pt modelId="{D9EDF3C4-FD13-4682-AE6A-C72E08520135}" type="parTrans" cxnId="{8EAF2BAE-EFD9-42A8-BA77-4EB418C2ADFF}">
      <dgm:prSet/>
      <dgm:spPr/>
      <dgm:t>
        <a:bodyPr/>
        <a:lstStyle/>
        <a:p>
          <a:endParaRPr lang="zh-TW" altLang="en-US"/>
        </a:p>
      </dgm:t>
    </dgm:pt>
    <dgm:pt modelId="{4AF0F5F1-59B4-426F-B491-1AE7B056FC16}" type="sibTrans" cxnId="{8EAF2BAE-EFD9-42A8-BA77-4EB418C2ADFF}">
      <dgm:prSet/>
      <dgm:spPr/>
      <dgm:t>
        <a:bodyPr/>
        <a:lstStyle/>
        <a:p>
          <a:endParaRPr lang="zh-TW" altLang="en-US"/>
        </a:p>
      </dgm:t>
    </dgm:pt>
    <dgm:pt modelId="{8F10E7FB-077D-4122-AE73-D7CA0AE66793}" type="pres">
      <dgm:prSet presAssocID="{16E80E34-B399-451E-A512-6B94CD0A04ED}" presName="linear" presStyleCnt="0">
        <dgm:presLayoutVars>
          <dgm:animLvl val="lvl"/>
          <dgm:resizeHandles val="exact"/>
        </dgm:presLayoutVars>
      </dgm:prSet>
      <dgm:spPr/>
    </dgm:pt>
    <dgm:pt modelId="{3A8C375D-FCB9-4148-BC64-D24B0B9FD994}" type="pres">
      <dgm:prSet presAssocID="{AC0C5BF1-0B97-4272-8C40-A0936FAE365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2960250-9B92-4801-8551-736F83612A88}" type="pres">
      <dgm:prSet presAssocID="{18F70ADD-D1AD-4A3D-96A7-6B78D3C73B07}" presName="spacer" presStyleCnt="0"/>
      <dgm:spPr/>
    </dgm:pt>
    <dgm:pt modelId="{79536207-DD86-4DAD-8A96-E45500A3B160}" type="pres">
      <dgm:prSet presAssocID="{BDB0419F-0B06-4B6F-8EBF-28240E6CDA1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6C6B5A-FDCA-4E37-8567-402542EC0F89}" type="pres">
      <dgm:prSet presAssocID="{6EA91496-56F0-41F1-8943-76F7DF4D421C}" presName="spacer" presStyleCnt="0"/>
      <dgm:spPr/>
    </dgm:pt>
    <dgm:pt modelId="{53CDCD68-D11A-46C6-934F-AE6C347F6370}" type="pres">
      <dgm:prSet presAssocID="{EB9204AE-6097-481E-9C3D-917458DB8FE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E241C6E-F4C9-4C3E-8A0F-23AC9CF237FF}" srcId="{16E80E34-B399-451E-A512-6B94CD0A04ED}" destId="{AC0C5BF1-0B97-4272-8C40-A0936FAE3651}" srcOrd="0" destOrd="0" parTransId="{8FA8565F-0F82-4E65-AE95-ED400F9E7B10}" sibTransId="{18F70ADD-D1AD-4A3D-96A7-6B78D3C73B07}"/>
    <dgm:cxn modelId="{6DF1A68C-0C0E-440F-86D4-5F30CCF661CA}" srcId="{16E80E34-B399-451E-A512-6B94CD0A04ED}" destId="{BDB0419F-0B06-4B6F-8EBF-28240E6CDA12}" srcOrd="1" destOrd="0" parTransId="{AC2ACE4A-968D-4D2E-AB1A-6779BA9D7B09}" sibTransId="{6EA91496-56F0-41F1-8943-76F7DF4D421C}"/>
    <dgm:cxn modelId="{AF7E9615-34CD-4A4E-A770-E24581BDE728}" type="presOf" srcId="{EB9204AE-6097-481E-9C3D-917458DB8FEA}" destId="{53CDCD68-D11A-46C6-934F-AE6C347F6370}" srcOrd="0" destOrd="0" presId="urn:microsoft.com/office/officeart/2005/8/layout/vList2"/>
    <dgm:cxn modelId="{DEDBEADE-882F-4656-A0C3-A32206CF6124}" type="presOf" srcId="{BDB0419F-0B06-4B6F-8EBF-28240E6CDA12}" destId="{79536207-DD86-4DAD-8A96-E45500A3B160}" srcOrd="0" destOrd="0" presId="urn:microsoft.com/office/officeart/2005/8/layout/vList2"/>
    <dgm:cxn modelId="{8CC6776A-3365-4893-A9BF-58056F38F3F6}" type="presOf" srcId="{16E80E34-B399-451E-A512-6B94CD0A04ED}" destId="{8F10E7FB-077D-4122-AE73-D7CA0AE66793}" srcOrd="0" destOrd="0" presId="urn:microsoft.com/office/officeart/2005/8/layout/vList2"/>
    <dgm:cxn modelId="{8EAF2BAE-EFD9-42A8-BA77-4EB418C2ADFF}" srcId="{16E80E34-B399-451E-A512-6B94CD0A04ED}" destId="{EB9204AE-6097-481E-9C3D-917458DB8FEA}" srcOrd="2" destOrd="0" parTransId="{D9EDF3C4-FD13-4682-AE6A-C72E08520135}" sibTransId="{4AF0F5F1-59B4-426F-B491-1AE7B056FC16}"/>
    <dgm:cxn modelId="{73C9FC6C-1F70-4D11-A66A-4EE2A0ABE138}" type="presOf" srcId="{AC0C5BF1-0B97-4272-8C40-A0936FAE3651}" destId="{3A8C375D-FCB9-4148-BC64-D24B0B9FD994}" srcOrd="0" destOrd="0" presId="urn:microsoft.com/office/officeart/2005/8/layout/vList2"/>
    <dgm:cxn modelId="{541A36C9-5C48-4719-9DB1-E14F035E9221}" type="presParOf" srcId="{8F10E7FB-077D-4122-AE73-D7CA0AE66793}" destId="{3A8C375D-FCB9-4148-BC64-D24B0B9FD994}" srcOrd="0" destOrd="0" presId="urn:microsoft.com/office/officeart/2005/8/layout/vList2"/>
    <dgm:cxn modelId="{84A8AB2F-7CB2-45AA-8445-CD1AF4E16661}" type="presParOf" srcId="{8F10E7FB-077D-4122-AE73-D7CA0AE66793}" destId="{A2960250-9B92-4801-8551-736F83612A88}" srcOrd="1" destOrd="0" presId="urn:microsoft.com/office/officeart/2005/8/layout/vList2"/>
    <dgm:cxn modelId="{ABBAEEF3-3043-4820-B4BE-905A4DBE0EB6}" type="presParOf" srcId="{8F10E7FB-077D-4122-AE73-D7CA0AE66793}" destId="{79536207-DD86-4DAD-8A96-E45500A3B160}" srcOrd="2" destOrd="0" presId="urn:microsoft.com/office/officeart/2005/8/layout/vList2"/>
    <dgm:cxn modelId="{EAC87C39-8F0E-4946-B06B-C375F0DED10E}" type="presParOf" srcId="{8F10E7FB-077D-4122-AE73-D7CA0AE66793}" destId="{AD6C6B5A-FDCA-4E37-8567-402542EC0F89}" srcOrd="3" destOrd="0" presId="urn:microsoft.com/office/officeart/2005/8/layout/vList2"/>
    <dgm:cxn modelId="{FB7253C3-768A-49AF-8A2F-8E71D9F40503}" type="presParOf" srcId="{8F10E7FB-077D-4122-AE73-D7CA0AE66793}" destId="{53CDCD68-D11A-46C6-934F-AE6C347F637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6E80E34-B399-451E-A512-6B94CD0A04ED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</dgm:pt>
    <dgm:pt modelId="{AC0C5BF1-0B97-4272-8C40-A0936FAE3651}">
      <dgm:prSet phldrT="[文字]" custT="1"/>
      <dgm:spPr/>
      <dgm:t>
        <a:bodyPr/>
        <a:lstStyle/>
        <a:p>
          <a:r>
            <a:rPr lang="zh-TW" altLang="en-US" sz="2800" b="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要</a:t>
          </a:r>
          <a:r>
            <a:rPr lang="zh-TW" altLang="en-US" sz="28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使用 </a:t>
          </a:r>
          <a:r>
            <a:rPr lang="en-US" altLang="en-US" sz="28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EL</a:t>
          </a:r>
          <a:r>
            <a:rPr lang="zh-TW" altLang="en-US" sz="2800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數位教學系統</a:t>
          </a:r>
          <a:endParaRPr lang="zh-TW" altLang="en-US" sz="2800" dirty="0"/>
        </a:p>
      </dgm:t>
    </dgm:pt>
    <dgm:pt modelId="{8FA8565F-0F82-4E65-AE95-ED400F9E7B10}" type="parTrans" cxnId="{BE241C6E-F4C9-4C3E-8A0F-23AC9CF237FF}">
      <dgm:prSet/>
      <dgm:spPr/>
      <dgm:t>
        <a:bodyPr/>
        <a:lstStyle/>
        <a:p>
          <a:endParaRPr lang="zh-TW" altLang="en-US"/>
        </a:p>
      </dgm:t>
    </dgm:pt>
    <dgm:pt modelId="{18F70ADD-D1AD-4A3D-96A7-6B78D3C73B07}" type="sibTrans" cxnId="{BE241C6E-F4C9-4C3E-8A0F-23AC9CF237FF}">
      <dgm:prSet/>
      <dgm:spPr/>
      <dgm:t>
        <a:bodyPr/>
        <a:lstStyle/>
        <a:p>
          <a:endParaRPr lang="zh-TW" altLang="en-US"/>
        </a:p>
      </dgm:t>
    </dgm:pt>
    <dgm:pt modelId="{BDB0419F-0B06-4B6F-8EBF-28240E6CDA12}">
      <dgm:prSet phldrT="[文字]"/>
      <dgm:spPr/>
      <dgm:t>
        <a:bodyPr/>
        <a:lstStyle/>
        <a:p>
          <a:r>
            <a:rPr lang="zh-TW" altLang="en-US" b="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要</a:t>
          </a:r>
          <a:r>
            <a:rPr lang="zh-TW" altLang="en-US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準時上交課程大綱、進度表、課程屬性</a:t>
          </a:r>
          <a:endParaRPr lang="zh-TW" altLang="en-US" dirty="0"/>
        </a:p>
      </dgm:t>
    </dgm:pt>
    <dgm:pt modelId="{AC2ACE4A-968D-4D2E-AB1A-6779BA9D7B09}" type="parTrans" cxnId="{6DF1A68C-0C0E-440F-86D4-5F30CCF661CA}">
      <dgm:prSet/>
      <dgm:spPr/>
      <dgm:t>
        <a:bodyPr/>
        <a:lstStyle/>
        <a:p>
          <a:endParaRPr lang="zh-TW" altLang="en-US"/>
        </a:p>
      </dgm:t>
    </dgm:pt>
    <dgm:pt modelId="{6EA91496-56F0-41F1-8943-76F7DF4D421C}" type="sibTrans" cxnId="{6DF1A68C-0C0E-440F-86D4-5F30CCF661CA}">
      <dgm:prSet/>
      <dgm:spPr/>
      <dgm:t>
        <a:bodyPr/>
        <a:lstStyle/>
        <a:p>
          <a:endParaRPr lang="zh-TW" altLang="en-US"/>
        </a:p>
      </dgm:t>
    </dgm:pt>
    <dgm:pt modelId="{EB9204AE-6097-481E-9C3D-917458DB8FEA}">
      <dgm:prSet phldrT="[文字]"/>
      <dgm:spPr/>
      <dgm:t>
        <a:bodyPr/>
        <a:lstStyle/>
        <a:p>
          <a:r>
            <a:rPr lang="zh-TW" altLang="en-US" b="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要</a:t>
          </a:r>
          <a:r>
            <a:rPr lang="zh-TW" altLang="en-US" b="0" dirty="0" smtClean="0">
              <a:latin typeface="標楷體" panose="03000509000000000000" pitchFamily="65" charset="-120"/>
              <a:ea typeface="標楷體" panose="03000509000000000000" pitchFamily="65" charset="-120"/>
            </a:rPr>
            <a:t>說明課程評分標準</a:t>
          </a:r>
          <a:endParaRPr lang="zh-TW" altLang="en-US" dirty="0"/>
        </a:p>
      </dgm:t>
    </dgm:pt>
    <dgm:pt modelId="{D9EDF3C4-FD13-4682-AE6A-C72E08520135}" type="parTrans" cxnId="{8EAF2BAE-EFD9-42A8-BA77-4EB418C2ADFF}">
      <dgm:prSet/>
      <dgm:spPr/>
      <dgm:t>
        <a:bodyPr/>
        <a:lstStyle/>
        <a:p>
          <a:endParaRPr lang="zh-TW" altLang="en-US"/>
        </a:p>
      </dgm:t>
    </dgm:pt>
    <dgm:pt modelId="{4AF0F5F1-59B4-426F-B491-1AE7B056FC16}" type="sibTrans" cxnId="{8EAF2BAE-EFD9-42A8-BA77-4EB418C2ADFF}">
      <dgm:prSet/>
      <dgm:spPr/>
      <dgm:t>
        <a:bodyPr/>
        <a:lstStyle/>
        <a:p>
          <a:endParaRPr lang="zh-TW" altLang="en-US"/>
        </a:p>
      </dgm:t>
    </dgm:pt>
    <dgm:pt modelId="{EC7EB42A-9814-426F-B502-023837A7276E}">
      <dgm:prSet phldrT="[文字]"/>
      <dgm:spPr/>
      <dgm:t>
        <a:bodyPr/>
        <a:lstStyle/>
        <a:p>
          <a:r>
            <a:rPr lang="zh-TW" altLang="en-US" dirty="0" smtClean="0">
              <a:solidFill>
                <a:srgbClr val="FF0000"/>
              </a:solidFill>
            </a:rPr>
            <a:t>要</a:t>
          </a:r>
          <a:r>
            <a:rPr lang="zh-TW" altLang="en-US" dirty="0" smtClean="0"/>
            <a:t>回應學生學習問題</a:t>
          </a:r>
          <a:endParaRPr lang="zh-TW" altLang="en-US" dirty="0"/>
        </a:p>
      </dgm:t>
    </dgm:pt>
    <dgm:pt modelId="{04ACDC0D-5C20-49C8-BBCA-516BBE80E139}" type="parTrans" cxnId="{F85990D7-2A3C-4560-9E1B-69C07DF04463}">
      <dgm:prSet/>
      <dgm:spPr/>
      <dgm:t>
        <a:bodyPr/>
        <a:lstStyle/>
        <a:p>
          <a:endParaRPr lang="zh-TW" altLang="en-US"/>
        </a:p>
      </dgm:t>
    </dgm:pt>
    <dgm:pt modelId="{08786C5D-357B-4FC2-9BAB-6681776C2F21}" type="sibTrans" cxnId="{F85990D7-2A3C-4560-9E1B-69C07DF04463}">
      <dgm:prSet/>
      <dgm:spPr/>
      <dgm:t>
        <a:bodyPr/>
        <a:lstStyle/>
        <a:p>
          <a:endParaRPr lang="zh-TW" altLang="en-US"/>
        </a:p>
      </dgm:t>
    </dgm:pt>
    <dgm:pt modelId="{8F10E7FB-077D-4122-AE73-D7CA0AE66793}" type="pres">
      <dgm:prSet presAssocID="{16E80E34-B399-451E-A512-6B94CD0A04ED}" presName="linear" presStyleCnt="0">
        <dgm:presLayoutVars>
          <dgm:animLvl val="lvl"/>
          <dgm:resizeHandles val="exact"/>
        </dgm:presLayoutVars>
      </dgm:prSet>
      <dgm:spPr/>
    </dgm:pt>
    <dgm:pt modelId="{3A8C375D-FCB9-4148-BC64-D24B0B9FD994}" type="pres">
      <dgm:prSet presAssocID="{AC0C5BF1-0B97-4272-8C40-A0936FAE365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2960250-9B92-4801-8551-736F83612A88}" type="pres">
      <dgm:prSet presAssocID="{18F70ADD-D1AD-4A3D-96A7-6B78D3C73B07}" presName="spacer" presStyleCnt="0"/>
      <dgm:spPr/>
    </dgm:pt>
    <dgm:pt modelId="{79536207-DD86-4DAD-8A96-E45500A3B160}" type="pres">
      <dgm:prSet presAssocID="{BDB0419F-0B06-4B6F-8EBF-28240E6CDA12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D6C6B5A-FDCA-4E37-8567-402542EC0F89}" type="pres">
      <dgm:prSet presAssocID="{6EA91496-56F0-41F1-8943-76F7DF4D421C}" presName="spacer" presStyleCnt="0"/>
      <dgm:spPr/>
    </dgm:pt>
    <dgm:pt modelId="{53CDCD68-D11A-46C6-934F-AE6C347F6370}" type="pres">
      <dgm:prSet presAssocID="{EB9204AE-6097-481E-9C3D-917458DB8FE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7E4FDE9-D4D0-4635-903A-47E1C814311E}" type="pres">
      <dgm:prSet presAssocID="{4AF0F5F1-59B4-426F-B491-1AE7B056FC16}" presName="spacer" presStyleCnt="0"/>
      <dgm:spPr/>
    </dgm:pt>
    <dgm:pt modelId="{0C8A0176-4496-4AB6-80E3-271FABAF396C}" type="pres">
      <dgm:prSet presAssocID="{EC7EB42A-9814-426F-B502-023837A7276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BE241C6E-F4C9-4C3E-8A0F-23AC9CF237FF}" srcId="{16E80E34-B399-451E-A512-6B94CD0A04ED}" destId="{AC0C5BF1-0B97-4272-8C40-A0936FAE3651}" srcOrd="0" destOrd="0" parTransId="{8FA8565F-0F82-4E65-AE95-ED400F9E7B10}" sibTransId="{18F70ADD-D1AD-4A3D-96A7-6B78D3C73B07}"/>
    <dgm:cxn modelId="{6DF1A68C-0C0E-440F-86D4-5F30CCF661CA}" srcId="{16E80E34-B399-451E-A512-6B94CD0A04ED}" destId="{BDB0419F-0B06-4B6F-8EBF-28240E6CDA12}" srcOrd="1" destOrd="0" parTransId="{AC2ACE4A-968D-4D2E-AB1A-6779BA9D7B09}" sibTransId="{6EA91496-56F0-41F1-8943-76F7DF4D421C}"/>
    <dgm:cxn modelId="{AF7E9615-34CD-4A4E-A770-E24581BDE728}" type="presOf" srcId="{EB9204AE-6097-481E-9C3D-917458DB8FEA}" destId="{53CDCD68-D11A-46C6-934F-AE6C347F6370}" srcOrd="0" destOrd="0" presId="urn:microsoft.com/office/officeart/2005/8/layout/vList2"/>
    <dgm:cxn modelId="{DEDBEADE-882F-4656-A0C3-A32206CF6124}" type="presOf" srcId="{BDB0419F-0B06-4B6F-8EBF-28240E6CDA12}" destId="{79536207-DD86-4DAD-8A96-E45500A3B160}" srcOrd="0" destOrd="0" presId="urn:microsoft.com/office/officeart/2005/8/layout/vList2"/>
    <dgm:cxn modelId="{F85990D7-2A3C-4560-9E1B-69C07DF04463}" srcId="{16E80E34-B399-451E-A512-6B94CD0A04ED}" destId="{EC7EB42A-9814-426F-B502-023837A7276E}" srcOrd="3" destOrd="0" parTransId="{04ACDC0D-5C20-49C8-BBCA-516BBE80E139}" sibTransId="{08786C5D-357B-4FC2-9BAB-6681776C2F21}"/>
    <dgm:cxn modelId="{8CC6776A-3365-4893-A9BF-58056F38F3F6}" type="presOf" srcId="{16E80E34-B399-451E-A512-6B94CD0A04ED}" destId="{8F10E7FB-077D-4122-AE73-D7CA0AE66793}" srcOrd="0" destOrd="0" presId="urn:microsoft.com/office/officeart/2005/8/layout/vList2"/>
    <dgm:cxn modelId="{8EAF2BAE-EFD9-42A8-BA77-4EB418C2ADFF}" srcId="{16E80E34-B399-451E-A512-6B94CD0A04ED}" destId="{EB9204AE-6097-481E-9C3D-917458DB8FEA}" srcOrd="2" destOrd="0" parTransId="{D9EDF3C4-FD13-4682-AE6A-C72E08520135}" sibTransId="{4AF0F5F1-59B4-426F-B491-1AE7B056FC16}"/>
    <dgm:cxn modelId="{80CF3B70-F1BA-42D8-A8BB-544AC6C20B6C}" type="presOf" srcId="{EC7EB42A-9814-426F-B502-023837A7276E}" destId="{0C8A0176-4496-4AB6-80E3-271FABAF396C}" srcOrd="0" destOrd="0" presId="urn:microsoft.com/office/officeart/2005/8/layout/vList2"/>
    <dgm:cxn modelId="{73C9FC6C-1F70-4D11-A66A-4EE2A0ABE138}" type="presOf" srcId="{AC0C5BF1-0B97-4272-8C40-A0936FAE3651}" destId="{3A8C375D-FCB9-4148-BC64-D24B0B9FD994}" srcOrd="0" destOrd="0" presId="urn:microsoft.com/office/officeart/2005/8/layout/vList2"/>
    <dgm:cxn modelId="{541A36C9-5C48-4719-9DB1-E14F035E9221}" type="presParOf" srcId="{8F10E7FB-077D-4122-AE73-D7CA0AE66793}" destId="{3A8C375D-FCB9-4148-BC64-D24B0B9FD994}" srcOrd="0" destOrd="0" presId="urn:microsoft.com/office/officeart/2005/8/layout/vList2"/>
    <dgm:cxn modelId="{84A8AB2F-7CB2-45AA-8445-CD1AF4E16661}" type="presParOf" srcId="{8F10E7FB-077D-4122-AE73-D7CA0AE66793}" destId="{A2960250-9B92-4801-8551-736F83612A88}" srcOrd="1" destOrd="0" presId="urn:microsoft.com/office/officeart/2005/8/layout/vList2"/>
    <dgm:cxn modelId="{ABBAEEF3-3043-4820-B4BE-905A4DBE0EB6}" type="presParOf" srcId="{8F10E7FB-077D-4122-AE73-D7CA0AE66793}" destId="{79536207-DD86-4DAD-8A96-E45500A3B160}" srcOrd="2" destOrd="0" presId="urn:microsoft.com/office/officeart/2005/8/layout/vList2"/>
    <dgm:cxn modelId="{EAC87C39-8F0E-4946-B06B-C375F0DED10E}" type="presParOf" srcId="{8F10E7FB-077D-4122-AE73-D7CA0AE66793}" destId="{AD6C6B5A-FDCA-4E37-8567-402542EC0F89}" srcOrd="3" destOrd="0" presId="urn:microsoft.com/office/officeart/2005/8/layout/vList2"/>
    <dgm:cxn modelId="{FB7253C3-768A-49AF-8A2F-8E71D9F40503}" type="presParOf" srcId="{8F10E7FB-077D-4122-AE73-D7CA0AE66793}" destId="{53CDCD68-D11A-46C6-934F-AE6C347F6370}" srcOrd="4" destOrd="0" presId="urn:microsoft.com/office/officeart/2005/8/layout/vList2"/>
    <dgm:cxn modelId="{C86875E0-2D01-434F-B8EE-710A1F9E68FA}" type="presParOf" srcId="{8F10E7FB-077D-4122-AE73-D7CA0AE66793}" destId="{47E4FDE9-D4D0-4635-903A-47E1C814311E}" srcOrd="5" destOrd="0" presId="urn:microsoft.com/office/officeart/2005/8/layout/vList2"/>
    <dgm:cxn modelId="{CAA628FF-2B19-45B9-9231-0920B64D26AD}" type="presParOf" srcId="{8F10E7FB-077D-4122-AE73-D7CA0AE66793}" destId="{0C8A0176-4496-4AB6-80E3-271FABAF396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01EEC9-3A25-472A-94CE-5E2E5BAEBB36}">
      <dsp:nvSpPr>
        <dsp:cNvPr id="0" name=""/>
        <dsp:cNvSpPr/>
      </dsp:nvSpPr>
      <dsp:spPr>
        <a:xfrm>
          <a:off x="2870995" y="2623351"/>
          <a:ext cx="8945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894583" y="45720"/>
              </a:lnTo>
              <a:lnTo>
                <a:pt x="894583" y="12559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486357-6103-4066-AFA0-193E9E1D86BC}">
      <dsp:nvSpPr>
        <dsp:cNvPr id="0" name=""/>
        <dsp:cNvSpPr/>
      </dsp:nvSpPr>
      <dsp:spPr>
        <a:xfrm>
          <a:off x="2870995" y="2543477"/>
          <a:ext cx="89458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125593"/>
              </a:moveTo>
              <a:lnTo>
                <a:pt x="894583" y="125593"/>
              </a:lnTo>
              <a:lnTo>
                <a:pt x="894583" y="457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92D621-A18E-49CF-8389-ECAD9044DDCE}">
      <dsp:nvSpPr>
        <dsp:cNvPr id="0" name=""/>
        <dsp:cNvSpPr/>
      </dsp:nvSpPr>
      <dsp:spPr>
        <a:xfrm>
          <a:off x="2870995" y="2669071"/>
          <a:ext cx="1789166" cy="2472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61369" y="0"/>
              </a:lnTo>
              <a:lnTo>
                <a:pt x="1661369" y="2472884"/>
              </a:lnTo>
              <a:lnTo>
                <a:pt x="1789166" y="247288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0D5C3-1312-4DE0-83CA-6D4C4C413278}">
      <dsp:nvSpPr>
        <dsp:cNvPr id="0" name=""/>
        <dsp:cNvSpPr/>
      </dsp:nvSpPr>
      <dsp:spPr>
        <a:xfrm>
          <a:off x="2870995" y="2669071"/>
          <a:ext cx="1789166" cy="19233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61369" y="0"/>
              </a:lnTo>
              <a:lnTo>
                <a:pt x="1661369" y="1923354"/>
              </a:lnTo>
              <a:lnTo>
                <a:pt x="1789166" y="192335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71306C-77EB-4489-ABAF-48A93EE9BBA5}">
      <dsp:nvSpPr>
        <dsp:cNvPr id="0" name=""/>
        <dsp:cNvSpPr/>
      </dsp:nvSpPr>
      <dsp:spPr>
        <a:xfrm>
          <a:off x="2870995" y="2669071"/>
          <a:ext cx="1789166" cy="1373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61369" y="0"/>
              </a:lnTo>
              <a:lnTo>
                <a:pt x="1661369" y="1373824"/>
              </a:lnTo>
              <a:lnTo>
                <a:pt x="1789166" y="13738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C01485-EC14-43FE-8F65-A6AEFAB24732}">
      <dsp:nvSpPr>
        <dsp:cNvPr id="0" name=""/>
        <dsp:cNvSpPr/>
      </dsp:nvSpPr>
      <dsp:spPr>
        <a:xfrm>
          <a:off x="2870995" y="2669071"/>
          <a:ext cx="1789166" cy="824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61369" y="0"/>
              </a:lnTo>
              <a:lnTo>
                <a:pt x="1661369" y="824294"/>
              </a:lnTo>
              <a:lnTo>
                <a:pt x="1789166" y="82429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D555A2-CD84-45F2-89DC-7654F8DDBDD3}">
      <dsp:nvSpPr>
        <dsp:cNvPr id="0" name=""/>
        <dsp:cNvSpPr/>
      </dsp:nvSpPr>
      <dsp:spPr>
        <a:xfrm>
          <a:off x="2870995" y="2669071"/>
          <a:ext cx="1789166" cy="2747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61369" y="0"/>
              </a:lnTo>
              <a:lnTo>
                <a:pt x="1661369" y="274764"/>
              </a:lnTo>
              <a:lnTo>
                <a:pt x="1789166" y="2747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969A8C-AFEB-4100-BD9D-7669D7D52A8A}">
      <dsp:nvSpPr>
        <dsp:cNvPr id="0" name=""/>
        <dsp:cNvSpPr/>
      </dsp:nvSpPr>
      <dsp:spPr>
        <a:xfrm>
          <a:off x="2870995" y="2394306"/>
          <a:ext cx="1789166" cy="274764"/>
        </a:xfrm>
        <a:custGeom>
          <a:avLst/>
          <a:gdLst/>
          <a:ahLst/>
          <a:cxnLst/>
          <a:rect l="0" t="0" r="0" b="0"/>
          <a:pathLst>
            <a:path>
              <a:moveTo>
                <a:pt x="0" y="274764"/>
              </a:moveTo>
              <a:lnTo>
                <a:pt x="1661369" y="274764"/>
              </a:lnTo>
              <a:lnTo>
                <a:pt x="1661369" y="0"/>
              </a:lnTo>
              <a:lnTo>
                <a:pt x="178916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DF8101-8BD3-4247-AFCA-82CF5BC8EA80}">
      <dsp:nvSpPr>
        <dsp:cNvPr id="0" name=""/>
        <dsp:cNvSpPr/>
      </dsp:nvSpPr>
      <dsp:spPr>
        <a:xfrm>
          <a:off x="2870995" y="1844776"/>
          <a:ext cx="1789166" cy="824294"/>
        </a:xfrm>
        <a:custGeom>
          <a:avLst/>
          <a:gdLst/>
          <a:ahLst/>
          <a:cxnLst/>
          <a:rect l="0" t="0" r="0" b="0"/>
          <a:pathLst>
            <a:path>
              <a:moveTo>
                <a:pt x="0" y="824294"/>
              </a:moveTo>
              <a:lnTo>
                <a:pt x="1661369" y="824294"/>
              </a:lnTo>
              <a:lnTo>
                <a:pt x="1661369" y="0"/>
              </a:lnTo>
              <a:lnTo>
                <a:pt x="178916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4DB703-2216-4DA9-8A1A-6C649A1A264D}">
      <dsp:nvSpPr>
        <dsp:cNvPr id="0" name=""/>
        <dsp:cNvSpPr/>
      </dsp:nvSpPr>
      <dsp:spPr>
        <a:xfrm>
          <a:off x="2870995" y="1295246"/>
          <a:ext cx="1789166" cy="1373824"/>
        </a:xfrm>
        <a:custGeom>
          <a:avLst/>
          <a:gdLst/>
          <a:ahLst/>
          <a:cxnLst/>
          <a:rect l="0" t="0" r="0" b="0"/>
          <a:pathLst>
            <a:path>
              <a:moveTo>
                <a:pt x="0" y="1373824"/>
              </a:moveTo>
              <a:lnTo>
                <a:pt x="1661369" y="1373824"/>
              </a:lnTo>
              <a:lnTo>
                <a:pt x="1661369" y="0"/>
              </a:lnTo>
              <a:lnTo>
                <a:pt x="178916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36B0E5-755E-4630-AE13-EE8FCE81544E}">
      <dsp:nvSpPr>
        <dsp:cNvPr id="0" name=""/>
        <dsp:cNvSpPr/>
      </dsp:nvSpPr>
      <dsp:spPr>
        <a:xfrm>
          <a:off x="2870995" y="745716"/>
          <a:ext cx="1789166" cy="1923354"/>
        </a:xfrm>
        <a:custGeom>
          <a:avLst/>
          <a:gdLst/>
          <a:ahLst/>
          <a:cxnLst/>
          <a:rect l="0" t="0" r="0" b="0"/>
          <a:pathLst>
            <a:path>
              <a:moveTo>
                <a:pt x="0" y="1923354"/>
              </a:moveTo>
              <a:lnTo>
                <a:pt x="1661369" y="1923354"/>
              </a:lnTo>
              <a:lnTo>
                <a:pt x="1661369" y="0"/>
              </a:lnTo>
              <a:lnTo>
                <a:pt x="178916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51ABC6-E008-4DFC-BF2D-D1F21D53499B}">
      <dsp:nvSpPr>
        <dsp:cNvPr id="0" name=""/>
        <dsp:cNvSpPr/>
      </dsp:nvSpPr>
      <dsp:spPr>
        <a:xfrm>
          <a:off x="2870995" y="196186"/>
          <a:ext cx="1789166" cy="2472884"/>
        </a:xfrm>
        <a:custGeom>
          <a:avLst/>
          <a:gdLst/>
          <a:ahLst/>
          <a:cxnLst/>
          <a:rect l="0" t="0" r="0" b="0"/>
          <a:pathLst>
            <a:path>
              <a:moveTo>
                <a:pt x="0" y="2472884"/>
              </a:moveTo>
              <a:lnTo>
                <a:pt x="1661369" y="2472884"/>
              </a:lnTo>
              <a:lnTo>
                <a:pt x="1661369" y="0"/>
              </a:lnTo>
              <a:lnTo>
                <a:pt x="178916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433B05-6D16-4939-BE22-32800D5647BD}">
      <dsp:nvSpPr>
        <dsp:cNvPr id="0" name=""/>
        <dsp:cNvSpPr/>
      </dsp:nvSpPr>
      <dsp:spPr>
        <a:xfrm>
          <a:off x="1593019" y="2047010"/>
          <a:ext cx="1277976" cy="1244120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000000"/>
              </a:solidFill>
            </a:rPr>
            <a:t>教務長</a:t>
          </a:r>
          <a:endParaRPr lang="en-US" altLang="zh-TW" sz="2400" kern="1200" dirty="0" smtClean="0">
            <a:solidFill>
              <a:srgbClr val="00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0" kern="1200" dirty="0" smtClean="0">
              <a:solidFill>
                <a:srgbClr val="000000"/>
              </a:solidFill>
            </a:rPr>
            <a:t>張雅如教授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1593019" y="2047010"/>
        <a:ext cx="1277976" cy="1244120"/>
      </dsp:txXfrm>
    </dsp:sp>
    <dsp:sp modelId="{203B5A42-7C73-43A6-B1AC-1BA2811A7136}">
      <dsp:nvSpPr>
        <dsp:cNvPr id="0" name=""/>
        <dsp:cNvSpPr/>
      </dsp:nvSpPr>
      <dsp:spPr>
        <a:xfrm>
          <a:off x="4660162" y="1295"/>
          <a:ext cx="1998346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註冊組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1295"/>
        <a:ext cx="1998346" cy="389782"/>
      </dsp:txXfrm>
    </dsp:sp>
    <dsp:sp modelId="{60F836EB-5729-4470-A591-B4558F0389FB}">
      <dsp:nvSpPr>
        <dsp:cNvPr id="0" name=""/>
        <dsp:cNvSpPr/>
      </dsp:nvSpPr>
      <dsp:spPr>
        <a:xfrm>
          <a:off x="4660162" y="550825"/>
          <a:ext cx="2017975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課務組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550825"/>
        <a:ext cx="2017975" cy="389782"/>
      </dsp:txXfrm>
    </dsp:sp>
    <dsp:sp modelId="{C370160B-459B-433B-B744-40771A197F81}">
      <dsp:nvSpPr>
        <dsp:cNvPr id="0" name=""/>
        <dsp:cNvSpPr/>
      </dsp:nvSpPr>
      <dsp:spPr>
        <a:xfrm>
          <a:off x="4660162" y="1100355"/>
          <a:ext cx="2047458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研究生教務組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1100355"/>
        <a:ext cx="2047458" cy="389782"/>
      </dsp:txXfrm>
    </dsp:sp>
    <dsp:sp modelId="{FDABCCE2-8D78-446F-8FAF-074EF1B046B3}">
      <dsp:nvSpPr>
        <dsp:cNvPr id="0" name=""/>
        <dsp:cNvSpPr/>
      </dsp:nvSpPr>
      <dsp:spPr>
        <a:xfrm>
          <a:off x="4660162" y="1649884"/>
          <a:ext cx="2034039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招生組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1649884"/>
        <a:ext cx="2034039" cy="389782"/>
      </dsp:txXfrm>
    </dsp:sp>
    <dsp:sp modelId="{A56E0F55-5463-4DA5-9F45-F12C76DBEF47}">
      <dsp:nvSpPr>
        <dsp:cNvPr id="0" name=""/>
        <dsp:cNvSpPr/>
      </dsp:nvSpPr>
      <dsp:spPr>
        <a:xfrm>
          <a:off x="4660162" y="2199414"/>
          <a:ext cx="2047458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教學品保組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2199414"/>
        <a:ext cx="2047458" cy="389782"/>
      </dsp:txXfrm>
    </dsp:sp>
    <dsp:sp modelId="{AB62F708-1535-4C38-9127-96665C97F00F}">
      <dsp:nvSpPr>
        <dsp:cNvPr id="0" name=""/>
        <dsp:cNvSpPr/>
      </dsp:nvSpPr>
      <dsp:spPr>
        <a:xfrm>
          <a:off x="4660162" y="2748944"/>
          <a:ext cx="2047458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推廣教育組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2748944"/>
        <a:ext cx="2047458" cy="389782"/>
      </dsp:txXfrm>
    </dsp:sp>
    <dsp:sp modelId="{1E6331DC-D812-4ABD-B199-36C4A5B79590}">
      <dsp:nvSpPr>
        <dsp:cNvPr id="0" name=""/>
        <dsp:cNvSpPr/>
      </dsp:nvSpPr>
      <dsp:spPr>
        <a:xfrm>
          <a:off x="4660162" y="3298474"/>
          <a:ext cx="2047458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語文中心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3298474"/>
        <a:ext cx="2047458" cy="389782"/>
      </dsp:txXfrm>
    </dsp:sp>
    <dsp:sp modelId="{7C82F76F-F843-4AB2-AC37-3774128C12D4}">
      <dsp:nvSpPr>
        <dsp:cNvPr id="0" name=""/>
        <dsp:cNvSpPr/>
      </dsp:nvSpPr>
      <dsp:spPr>
        <a:xfrm>
          <a:off x="4660162" y="3848004"/>
          <a:ext cx="2047458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教學資源中心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3848004"/>
        <a:ext cx="2047458" cy="389782"/>
      </dsp:txXfrm>
    </dsp:sp>
    <dsp:sp modelId="{805039CA-366F-497C-A24E-56CED5D95569}">
      <dsp:nvSpPr>
        <dsp:cNvPr id="0" name=""/>
        <dsp:cNvSpPr/>
      </dsp:nvSpPr>
      <dsp:spPr>
        <a:xfrm>
          <a:off x="4660162" y="4397534"/>
          <a:ext cx="2047458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雙語教學資源中心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4397534"/>
        <a:ext cx="2047458" cy="389782"/>
      </dsp:txXfrm>
    </dsp:sp>
    <dsp:sp modelId="{243100FB-5798-4B53-A5F8-0757BD2DB4BD}">
      <dsp:nvSpPr>
        <dsp:cNvPr id="0" name=""/>
        <dsp:cNvSpPr/>
      </dsp:nvSpPr>
      <dsp:spPr>
        <a:xfrm>
          <a:off x="4660162" y="4947063"/>
          <a:ext cx="2047458" cy="389782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學習規劃辦公室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4660162" y="4947063"/>
        <a:ext cx="2047458" cy="389782"/>
      </dsp:txXfrm>
    </dsp:sp>
    <dsp:sp modelId="{B2652004-F13C-4832-BB2A-90FA4A66C630}">
      <dsp:nvSpPr>
        <dsp:cNvPr id="0" name=""/>
        <dsp:cNvSpPr/>
      </dsp:nvSpPr>
      <dsp:spPr>
        <a:xfrm>
          <a:off x="3126590" y="1544369"/>
          <a:ext cx="1277976" cy="1044828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000000"/>
              </a:solidFill>
            </a:rPr>
            <a:t>副</a:t>
          </a:r>
          <a:r>
            <a:rPr lang="zh-TW" altLang="en-US" sz="2400" kern="1200" dirty="0" smtClean="0">
              <a:solidFill>
                <a:srgbClr val="000000"/>
              </a:solidFill>
            </a:rPr>
            <a:t>教務長</a:t>
          </a:r>
          <a:endParaRPr lang="en-US" altLang="zh-TW" sz="2400" kern="1200" dirty="0" smtClean="0">
            <a:solidFill>
              <a:srgbClr val="00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陳光武教授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3126590" y="1544369"/>
        <a:ext cx="1277976" cy="1044828"/>
      </dsp:txXfrm>
    </dsp:sp>
    <dsp:sp modelId="{DF2E7B4E-A063-4DD5-9F24-76FA6D1FD21E}">
      <dsp:nvSpPr>
        <dsp:cNvPr id="0" name=""/>
        <dsp:cNvSpPr/>
      </dsp:nvSpPr>
      <dsp:spPr>
        <a:xfrm>
          <a:off x="3126590" y="2748944"/>
          <a:ext cx="1277976" cy="764266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400" kern="1200" dirty="0" smtClean="0">
              <a:solidFill>
                <a:srgbClr val="000000"/>
              </a:solidFill>
            </a:rPr>
            <a:t>執行</a:t>
          </a:r>
          <a:r>
            <a:rPr lang="zh-TW" altLang="en-US" sz="2400" kern="1200" dirty="0" smtClean="0">
              <a:solidFill>
                <a:srgbClr val="000000"/>
              </a:solidFill>
            </a:rPr>
            <a:t>秘書</a:t>
          </a:r>
          <a:endParaRPr lang="en-US" altLang="zh-TW" sz="2400" kern="1200" dirty="0" smtClean="0">
            <a:solidFill>
              <a:srgbClr val="000000"/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>
              <a:solidFill>
                <a:srgbClr val="000000"/>
              </a:solidFill>
            </a:rPr>
            <a:t>黃麗秋</a:t>
          </a:r>
          <a:endParaRPr lang="zh-TW" altLang="en-US" sz="1800" kern="1200" dirty="0">
            <a:solidFill>
              <a:srgbClr val="000000"/>
            </a:solidFill>
          </a:endParaRPr>
        </a:p>
      </dsp:txBody>
      <dsp:txXfrm>
        <a:off x="3126590" y="2748944"/>
        <a:ext cx="1277976" cy="7642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A53D7B-3984-4BA9-9F88-993E39C7D2AC}">
      <dsp:nvSpPr>
        <dsp:cNvPr id="0" name=""/>
        <dsp:cNvSpPr/>
      </dsp:nvSpPr>
      <dsp:spPr>
        <a:xfrm>
          <a:off x="0" y="-184670"/>
          <a:ext cx="7416824" cy="199744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363538" indent="-363538" algn="ctr" defTabSz="1066800" eaLnBrk="1" fontAlgn="auto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>
              <a:schemeClr val="accent3"/>
            </a:buClr>
            <a:buFontTx/>
            <a:buNone/>
            <a:defRPr/>
          </a:pPr>
          <a:r>
            <a:rPr lang="zh-TW" altLang="en-US" sz="2400" b="1" kern="12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重要性</a:t>
          </a:r>
          <a:endParaRPr lang="en-US" altLang="zh-TW" sz="2400" b="1" kern="1200" dirty="0">
            <a:solidFill>
              <a:srgbClr val="663300"/>
            </a:solidFill>
            <a:latin typeface="標楷體" pitchFamily="65" charset="-120"/>
            <a:ea typeface="標楷體" pitchFamily="65" charset="-120"/>
          </a:endParaRPr>
        </a:p>
        <a:p>
          <a:pPr lvl="1" algn="l" defTabSz="1066800">
            <a:lnSpc>
              <a:spcPct val="90000"/>
            </a:lnSpc>
            <a:spcBef>
              <a:spcPct val="0"/>
            </a:spcBef>
            <a:defRPr/>
          </a:pP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    為掌握學生共通職能情形，並可作為後續學校</a:t>
          </a:r>
          <a:r>
            <a:rPr lang="zh-TW" altLang="en-US" sz="20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填報</a:t>
          </a: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高教深耕</a:t>
          </a:r>
          <a:r>
            <a:rPr lang="zh-TW" altLang="en-US" sz="20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計畫</a:t>
          </a: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之使用</a:t>
          </a:r>
          <a:r>
            <a:rPr lang="en-US" altLang="zh-TW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(</a:t>
          </a: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其中</a:t>
          </a:r>
          <a:r>
            <a:rPr lang="zh-TW" altLang="zh-TW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「資訊科技」</a:t>
          </a: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、</a:t>
          </a:r>
          <a:r>
            <a:rPr lang="zh-TW" altLang="zh-TW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「溝通表達」</a:t>
          </a: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、</a:t>
          </a:r>
          <a:r>
            <a:rPr lang="zh-TW" altLang="zh-TW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「持續學習」</a:t>
          </a: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、</a:t>
          </a:r>
          <a:r>
            <a:rPr lang="zh-TW" altLang="zh-TW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「問題解決」</a:t>
          </a:r>
          <a:r>
            <a:rPr lang="zh-TW" altLang="en-US" sz="20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分數需提高</a:t>
          </a:r>
          <a:r>
            <a:rPr lang="zh-TW" altLang="en-US" sz="2000" kern="1200" dirty="0">
              <a:solidFill>
                <a:srgbClr val="69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，</a:t>
          </a:r>
          <a:r>
            <a:rPr lang="en-US" altLang="zh-TW" sz="2000" kern="1200" dirty="0">
              <a:solidFill>
                <a:srgbClr val="69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112-116</a:t>
          </a:r>
          <a:r>
            <a:rPr lang="zh-TW" altLang="en-US" sz="2000" kern="1200" dirty="0">
              <a:solidFill>
                <a:srgbClr val="69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學年間</a:t>
          </a:r>
          <a:r>
            <a:rPr lang="en-US" altLang="zh-TW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。</a:t>
          </a:r>
          <a:endParaRPr lang="en-US" altLang="zh-TW" sz="2000" kern="1200" dirty="0">
            <a:solidFill>
              <a:srgbClr val="6633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algn="ctr" defTabSz="1066800">
            <a:lnSpc>
              <a:spcPct val="90000"/>
            </a:lnSpc>
            <a:spcBef>
              <a:spcPct val="0"/>
            </a:spcBef>
          </a:pPr>
          <a:endParaRPr lang="zh-TW" altLang="en-US" kern="1200" dirty="0"/>
        </a:p>
      </dsp:txBody>
      <dsp:txXfrm>
        <a:off x="0" y="-184670"/>
        <a:ext cx="7416824" cy="1997446"/>
      </dsp:txXfrm>
    </dsp:sp>
    <dsp:sp modelId="{E06D8DFA-0CBC-4062-9674-98CDF2C8FE19}">
      <dsp:nvSpPr>
        <dsp:cNvPr id="0" name=""/>
        <dsp:cNvSpPr/>
      </dsp:nvSpPr>
      <dsp:spPr>
        <a:xfrm>
          <a:off x="1178" y="1443435"/>
          <a:ext cx="1776488" cy="2643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363538" indent="-363538" algn="l" defTabSz="1066800" eaLnBrk="1" fontAlgn="auto" hangingPunct="1">
            <a:lnSpc>
              <a:spcPct val="90000"/>
            </a:lnSpc>
            <a:spcBef>
              <a:spcPct val="0"/>
            </a:spcBef>
            <a:spcAft>
              <a:spcPts val="0"/>
            </a:spcAft>
            <a:buClr>
              <a:schemeClr val="accent3"/>
            </a:buClr>
            <a:buFontTx/>
            <a:buNone/>
            <a:defRPr/>
          </a:pPr>
          <a:r>
            <a:rPr lang="zh-TW" altLang="en-US" sz="2400" b="1" kern="12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目的</a:t>
          </a:r>
          <a:endParaRPr lang="en-US" altLang="zh-TW" sz="2400" kern="1200" dirty="0">
            <a:solidFill>
              <a:srgbClr val="6633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lvl="1" algn="l" defTabSz="1066800">
            <a:lnSpc>
              <a:spcPct val="90000"/>
            </a:lnSpc>
            <a:spcBef>
              <a:spcPct val="0"/>
            </a:spcBef>
            <a:defRPr/>
          </a:pP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透過</a:t>
          </a:r>
          <a:r>
            <a:rPr lang="zh-TW" altLang="en-US" sz="20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自評問卷</a:t>
          </a:r>
          <a:r>
            <a:rPr lang="zh-TW" altLang="en-US" sz="20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了解學生的職能能力強弱。</a:t>
          </a:r>
        </a:p>
        <a:p>
          <a:pPr algn="ctr" defTabSz="1066800">
            <a:lnSpc>
              <a:spcPct val="90000"/>
            </a:lnSpc>
            <a:spcBef>
              <a:spcPct val="0"/>
            </a:spcBef>
          </a:pPr>
          <a:endParaRPr lang="zh-TW" altLang="en-US" kern="1200" dirty="0"/>
        </a:p>
      </dsp:txBody>
      <dsp:txXfrm>
        <a:off x="1178" y="1443435"/>
        <a:ext cx="1776488" cy="2643407"/>
      </dsp:txXfrm>
    </dsp:sp>
    <dsp:sp modelId="{052C12BC-8753-4FE0-A952-08C01769F76F}">
      <dsp:nvSpPr>
        <dsp:cNvPr id="0" name=""/>
        <dsp:cNvSpPr/>
      </dsp:nvSpPr>
      <dsp:spPr>
        <a:xfrm>
          <a:off x="1777666" y="1443435"/>
          <a:ext cx="2968936" cy="2643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363538" marR="0" lvl="0" indent="-3635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b="1" kern="12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給教師之幫助</a:t>
          </a:r>
          <a:endParaRPr lang="en-US" altLang="zh-TW" sz="2400" b="1" kern="1200" dirty="0">
            <a:solidFill>
              <a:srgbClr val="663300"/>
            </a:solidFill>
            <a:latin typeface="標楷體" pitchFamily="65" charset="-120"/>
            <a:ea typeface="標楷體" pitchFamily="65" charset="-120"/>
          </a:endParaRPr>
        </a:p>
        <a:p>
          <a:pPr marL="363538" marR="0" lvl="0" indent="-3635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透過</a:t>
          </a:r>
          <a:r>
            <a:rPr lang="zh-TW" altLang="en-US" sz="24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問卷結果供教學改善</a:t>
          </a:r>
          <a:r>
            <a:rPr lang="zh-TW" altLang="en-US" sz="24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之參考。</a:t>
          </a:r>
        </a:p>
      </dsp:txBody>
      <dsp:txXfrm>
        <a:off x="1777666" y="1443435"/>
        <a:ext cx="2968936" cy="2643407"/>
      </dsp:txXfrm>
    </dsp:sp>
    <dsp:sp modelId="{ED510A76-1DC1-435B-BA17-3CEFB0E8C604}">
      <dsp:nvSpPr>
        <dsp:cNvPr id="0" name=""/>
        <dsp:cNvSpPr/>
      </dsp:nvSpPr>
      <dsp:spPr>
        <a:xfrm>
          <a:off x="4746602" y="1443435"/>
          <a:ext cx="2669042" cy="26434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363538" marR="0" lvl="0" indent="-3635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b="1" kern="12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教師如何協助推動</a:t>
          </a:r>
          <a:r>
            <a:rPr lang="en-US" altLang="zh-TW" sz="2400" b="1" kern="12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UCAN</a:t>
          </a:r>
        </a:p>
        <a:p>
          <a:pPr marL="363538" marR="0" lvl="1" indent="-3635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b="0" kern="12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●</a:t>
          </a:r>
          <a:r>
            <a:rPr lang="en-US" altLang="zh-TW" sz="2400" b="0" kern="12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(</a:t>
          </a:r>
          <a:r>
            <a:rPr lang="zh-TW" altLang="zh-TW" sz="24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課程</a:t>
          </a:r>
          <a:r>
            <a:rPr lang="en-US" altLang="zh-TW" sz="24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)</a:t>
          </a:r>
          <a:r>
            <a:rPr lang="zh-TW" altLang="zh-TW" sz="24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前、後測</a:t>
          </a:r>
          <a:r>
            <a:rPr lang="zh-TW" altLang="zh-TW" sz="24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比較</a:t>
          </a:r>
          <a:endParaRPr lang="en-US" altLang="zh-TW" sz="2400" kern="1200" dirty="0">
            <a:solidFill>
              <a:srgbClr val="663300"/>
            </a:solidFill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363538" marR="0" lvl="1" indent="-36353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>
              <a:schemeClr val="accent3"/>
            </a:buClr>
            <a:buSzTx/>
            <a:buFontTx/>
            <a:buNone/>
            <a:tabLst/>
            <a:defRPr/>
          </a:pPr>
          <a:r>
            <a:rPr lang="zh-TW" altLang="en-US" sz="2400" b="0" kern="12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rPr>
            <a:t>●</a:t>
          </a:r>
          <a:r>
            <a:rPr lang="zh-TW" altLang="en-US" sz="2400" kern="12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追蹤各年級問卷</a:t>
          </a:r>
          <a:r>
            <a:rPr lang="zh-TW" altLang="en-US" sz="2400" kern="12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確實填答</a:t>
          </a:r>
        </a:p>
      </dsp:txBody>
      <dsp:txXfrm>
        <a:off x="4746602" y="1443435"/>
        <a:ext cx="2669042" cy="2643407"/>
      </dsp:txXfrm>
    </dsp:sp>
    <dsp:sp modelId="{3733CCBF-0B08-43F2-BD56-8AAA1CB51EB7}">
      <dsp:nvSpPr>
        <dsp:cNvPr id="0" name=""/>
        <dsp:cNvSpPr/>
      </dsp:nvSpPr>
      <dsp:spPr>
        <a:xfrm>
          <a:off x="0" y="4086843"/>
          <a:ext cx="7416824" cy="293711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C375D-FCB9-4148-BC64-D24B0B9FD994}">
      <dsp:nvSpPr>
        <dsp:cNvPr id="0" name=""/>
        <dsp:cNvSpPr/>
      </dsp:nvSpPr>
      <dsp:spPr>
        <a:xfrm>
          <a:off x="0" y="26001"/>
          <a:ext cx="6096000" cy="12451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b="0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不</a:t>
          </a:r>
          <a:r>
            <a:rPr lang="zh-TW" altLang="en-US" sz="48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無故缺課</a:t>
          </a:r>
          <a:endParaRPr lang="zh-TW" altLang="en-US" sz="4800" kern="1200" dirty="0"/>
        </a:p>
      </dsp:txBody>
      <dsp:txXfrm>
        <a:off x="60784" y="86785"/>
        <a:ext cx="5974432" cy="1123604"/>
      </dsp:txXfrm>
    </dsp:sp>
    <dsp:sp modelId="{79536207-DD86-4DAD-8A96-E45500A3B160}">
      <dsp:nvSpPr>
        <dsp:cNvPr id="0" name=""/>
        <dsp:cNvSpPr/>
      </dsp:nvSpPr>
      <dsp:spPr>
        <a:xfrm>
          <a:off x="0" y="1409413"/>
          <a:ext cx="6096000" cy="12451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b="0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不</a:t>
          </a:r>
          <a:r>
            <a:rPr lang="zh-TW" altLang="en-US" sz="48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常調課</a:t>
          </a:r>
          <a:endParaRPr lang="zh-TW" altLang="en-US" sz="4800" kern="1200" dirty="0"/>
        </a:p>
      </dsp:txBody>
      <dsp:txXfrm>
        <a:off x="60784" y="1470197"/>
        <a:ext cx="5974432" cy="1123604"/>
      </dsp:txXfrm>
    </dsp:sp>
    <dsp:sp modelId="{53CDCD68-D11A-46C6-934F-AE6C347F6370}">
      <dsp:nvSpPr>
        <dsp:cNvPr id="0" name=""/>
        <dsp:cNvSpPr/>
      </dsp:nvSpPr>
      <dsp:spPr>
        <a:xfrm>
          <a:off x="0" y="2792826"/>
          <a:ext cx="6096000" cy="124517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4800" b="0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不</a:t>
          </a:r>
          <a:r>
            <a:rPr lang="zh-TW" altLang="en-US" sz="48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遲交成績</a:t>
          </a:r>
          <a:endParaRPr lang="zh-TW" altLang="en-US" sz="4800" kern="1200" dirty="0"/>
        </a:p>
      </dsp:txBody>
      <dsp:txXfrm>
        <a:off x="60784" y="2853610"/>
        <a:ext cx="5974432" cy="11236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8C375D-FCB9-4148-BC64-D24B0B9FD994}">
      <dsp:nvSpPr>
        <dsp:cNvPr id="0" name=""/>
        <dsp:cNvSpPr/>
      </dsp:nvSpPr>
      <dsp:spPr>
        <a:xfrm>
          <a:off x="0" y="519999"/>
          <a:ext cx="6096000" cy="702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0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要</a:t>
          </a:r>
          <a:r>
            <a:rPr lang="zh-TW" altLang="en-US" sz="28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使用 </a:t>
          </a:r>
          <a:r>
            <a:rPr lang="en-US" altLang="en-US" sz="28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EL</a:t>
          </a:r>
          <a:r>
            <a:rPr lang="zh-TW" altLang="en-US" sz="28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數位教學系統</a:t>
          </a:r>
          <a:endParaRPr lang="zh-TW" altLang="en-US" sz="2800" kern="1200" dirty="0"/>
        </a:p>
      </dsp:txBody>
      <dsp:txXfrm>
        <a:off x="34269" y="554268"/>
        <a:ext cx="6027462" cy="633462"/>
      </dsp:txXfrm>
    </dsp:sp>
    <dsp:sp modelId="{79536207-DD86-4DAD-8A96-E45500A3B160}">
      <dsp:nvSpPr>
        <dsp:cNvPr id="0" name=""/>
        <dsp:cNvSpPr/>
      </dsp:nvSpPr>
      <dsp:spPr>
        <a:xfrm>
          <a:off x="0" y="1294000"/>
          <a:ext cx="6096000" cy="702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要</a:t>
          </a:r>
          <a:r>
            <a:rPr lang="zh-TW" altLang="en-US" sz="25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準時上交課程大綱、進度表、課程屬性</a:t>
          </a:r>
          <a:endParaRPr lang="zh-TW" altLang="en-US" sz="2500" kern="1200" dirty="0"/>
        </a:p>
      </dsp:txBody>
      <dsp:txXfrm>
        <a:off x="34269" y="1328269"/>
        <a:ext cx="6027462" cy="633462"/>
      </dsp:txXfrm>
    </dsp:sp>
    <dsp:sp modelId="{53CDCD68-D11A-46C6-934F-AE6C347F6370}">
      <dsp:nvSpPr>
        <dsp:cNvPr id="0" name=""/>
        <dsp:cNvSpPr/>
      </dsp:nvSpPr>
      <dsp:spPr>
        <a:xfrm>
          <a:off x="0" y="2068000"/>
          <a:ext cx="6096000" cy="702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b="0" kern="12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rPr>
            <a:t>要</a:t>
          </a:r>
          <a:r>
            <a:rPr lang="zh-TW" altLang="en-US" sz="2500" b="0" kern="1200" dirty="0" smtClean="0">
              <a:latin typeface="標楷體" panose="03000509000000000000" pitchFamily="65" charset="-120"/>
              <a:ea typeface="標楷體" panose="03000509000000000000" pitchFamily="65" charset="-120"/>
            </a:rPr>
            <a:t>說明課程評分標準</a:t>
          </a:r>
          <a:endParaRPr lang="zh-TW" altLang="en-US" sz="2500" kern="1200" dirty="0"/>
        </a:p>
      </dsp:txBody>
      <dsp:txXfrm>
        <a:off x="34269" y="2102269"/>
        <a:ext cx="6027462" cy="633462"/>
      </dsp:txXfrm>
    </dsp:sp>
    <dsp:sp modelId="{0C8A0176-4496-4AB6-80E3-271FABAF396C}">
      <dsp:nvSpPr>
        <dsp:cNvPr id="0" name=""/>
        <dsp:cNvSpPr/>
      </dsp:nvSpPr>
      <dsp:spPr>
        <a:xfrm>
          <a:off x="0" y="2842000"/>
          <a:ext cx="6096000" cy="7020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500" kern="1200" dirty="0" smtClean="0">
              <a:solidFill>
                <a:srgbClr val="FF0000"/>
              </a:solidFill>
            </a:rPr>
            <a:t>要</a:t>
          </a:r>
          <a:r>
            <a:rPr lang="zh-TW" altLang="en-US" sz="2500" kern="1200" dirty="0" smtClean="0"/>
            <a:t>回應學生學習問題</a:t>
          </a:r>
          <a:endParaRPr lang="zh-TW" altLang="en-US" sz="2500" kern="1200" dirty="0"/>
        </a:p>
      </dsp:txBody>
      <dsp:txXfrm>
        <a:off x="34269" y="2876269"/>
        <a:ext cx="6027462" cy="6334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63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63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365CAF26-BEEE-42F0-A96D-E5C89639055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996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96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996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996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D11A068-77FF-402F-90EE-3AD3154E2CBC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868363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</a:p>
        </p:txBody>
      </p:sp>
      <p:sp>
        <p:nvSpPr>
          <p:cNvPr id="18841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2468563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</a:p>
        </p:txBody>
      </p:sp>
      <p:sp>
        <p:nvSpPr>
          <p:cNvPr id="18842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88423" name="Rectangle 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53EACAA-D645-4477-AE93-B6897A8442C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68225-1B78-4035-940A-D976529493A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799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826125" y="908050"/>
            <a:ext cx="1841500" cy="518636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01625" y="908050"/>
            <a:ext cx="5372100" cy="5186363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F1D18D-1998-4163-9126-8F3415AFD36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57260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CD9EB-7C24-40F9-BC19-63D9E1A36C6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34343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12DA4F-F428-44B3-A4CF-BB7BB1E2AB4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35427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01625" y="2205038"/>
            <a:ext cx="3606800" cy="388937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060825" y="2205038"/>
            <a:ext cx="3606800" cy="3889375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FE4264-296F-4D27-BBAB-27E8FE0B27A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9152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7544F3-9A1F-43AB-8D91-1E4CE998540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57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7F74AF-1949-4A6A-AB29-6806833A27A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8522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09B83-11D5-4A4B-AB42-8F166064215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3376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7C3CE1-5288-4059-ABB5-0DEF0A932DA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5319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A54B46-19AD-498F-A0CB-5691230DDD0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03691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908050"/>
            <a:ext cx="7366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87395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2205038"/>
            <a:ext cx="7366000" cy="388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chemeClr val="tx1"/>
                </a:solidFill>
                <a:latin typeface="+mn-lt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873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solidFill>
                  <a:schemeClr val="tx1"/>
                </a:solidFill>
                <a:latin typeface="+mn-lt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1873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62325" y="6381750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kumimoji="0" sz="1400" b="0">
                <a:latin typeface="+mn-lt"/>
                <a:ea typeface="新細明體" panose="02020500000000000000" pitchFamily="18" charset="-120"/>
              </a:defRPr>
            </a:lvl1pPr>
          </a:lstStyle>
          <a:p>
            <a:fld id="{E71B30B7-9570-4BCB-907B-FD70282FC09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99"/>
          </a:solidFill>
          <a:latin typeface="Arial" panose="020B0604020202020204" pitchFamily="34" charset="0"/>
          <a:ea typeface="標楷體" panose="03000509000000000000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99"/>
          </a:solidFill>
          <a:latin typeface="Arial" panose="020B0604020202020204" pitchFamily="34" charset="0"/>
          <a:ea typeface="標楷體" panose="03000509000000000000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99"/>
          </a:solidFill>
          <a:latin typeface="Arial" panose="020B0604020202020204" pitchFamily="34" charset="0"/>
          <a:ea typeface="標楷體" panose="03000509000000000000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99"/>
          </a:solidFill>
          <a:latin typeface="Arial" panose="020B0604020202020204" pitchFamily="34" charset="0"/>
          <a:ea typeface="標楷體" panose="03000509000000000000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99"/>
          </a:solidFill>
          <a:latin typeface="Arial" panose="020B0604020202020204" pitchFamily="34" charset="0"/>
          <a:ea typeface="標楷體" panose="03000509000000000000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99"/>
          </a:solidFill>
          <a:latin typeface="Arial" panose="020B0604020202020204" pitchFamily="34" charset="0"/>
          <a:ea typeface="標楷體" panose="03000509000000000000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99"/>
          </a:solidFill>
          <a:latin typeface="Arial" panose="020B0604020202020204" pitchFamily="34" charset="0"/>
          <a:ea typeface="標楷體" panose="03000509000000000000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0099"/>
          </a:solidFill>
          <a:latin typeface="Arial" panose="020B060402020202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kumimoji="1"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5856"/>
        </a:buClr>
        <a:buSzPct val="110000"/>
        <a:buFont typeface="Wingdings" panose="05000000000000000000" pitchFamily="2" charset="2"/>
        <a:buChar char="§"/>
        <a:defRPr kumimoji="1"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05000"/>
        <a:buFont typeface="Wingdings" panose="05000000000000000000" pitchFamily="2" charset="2"/>
        <a:buChar char=""/>
        <a:defRPr kumimoji="1"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95000"/>
        <a:buFont typeface="Wingdings" panose="05000000000000000000" pitchFamily="2" charset="2"/>
        <a:buChar char="ú"/>
        <a:defRPr kumimoji="1"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85000"/>
        <a:buFont typeface="Goudy Old Style" panose="02020502050305020303" pitchFamily="18" charset="0"/>
        <a:buChar char="—"/>
        <a:defRPr kumimoji="1"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www.cgu.edu.tw/academic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11560" y="1988840"/>
            <a:ext cx="7772400" cy="1143000"/>
          </a:xfrm>
        </p:spPr>
        <p:txBody>
          <a:bodyPr/>
          <a:lstStyle/>
          <a:p>
            <a:r>
              <a:rPr lang="zh-TW" altLang="en-US" sz="6000" dirty="0" smtClean="0"/>
              <a:t>教務處</a:t>
            </a:r>
            <a:r>
              <a:rPr lang="zh-TW" altLang="en-US" sz="6000" dirty="0" smtClean="0"/>
              <a:t>簡介</a:t>
            </a:r>
            <a:endParaRPr lang="zh-TW" altLang="zh-TW" sz="6000" dirty="0"/>
          </a:p>
        </p:txBody>
      </p:sp>
      <p:sp>
        <p:nvSpPr>
          <p:cNvPr id="65741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475656" y="3573016"/>
            <a:ext cx="6400800" cy="1752600"/>
          </a:xfrm>
        </p:spPr>
        <p:txBody>
          <a:bodyPr/>
          <a:lstStyle/>
          <a:p>
            <a:r>
              <a:rPr lang="zh-TW" altLang="en-US" sz="2800" dirty="0" smtClean="0">
                <a:latin typeface="+mj-ea"/>
                <a:ea typeface="+mj-ea"/>
              </a:rPr>
              <a:t>教務處執行秘書黃麗秋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en-US" altLang="zh-TW" sz="2800" dirty="0" smtClean="0">
                <a:latin typeface="+mj-ea"/>
                <a:ea typeface="+mj-ea"/>
              </a:rPr>
              <a:t>113.8.28</a:t>
            </a:r>
          </a:p>
        </p:txBody>
      </p:sp>
      <p:sp>
        <p:nvSpPr>
          <p:cNvPr id="2" name="文字方塊 1"/>
          <p:cNvSpPr txBox="1"/>
          <p:nvPr/>
        </p:nvSpPr>
        <p:spPr>
          <a:xfrm>
            <a:off x="395536" y="332656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zh-TW" dirty="0" smtClean="0"/>
              <a:t>113</a:t>
            </a:r>
            <a:r>
              <a:rPr lang="zh-TW" altLang="en-US" dirty="0" smtClean="0"/>
              <a:t>學年度新進教師說明會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93037" y="323553"/>
            <a:ext cx="8008817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 smtClean="0"/>
              <a:t>研究生教務組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9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11968" y="1547664"/>
            <a:ext cx="7989887" cy="4752975"/>
          </a:xfrm>
          <a:solidFill>
            <a:srgbClr val="FFFFCC"/>
          </a:solidFill>
        </p:spPr>
        <p:txBody>
          <a:bodyPr/>
          <a:lstStyle/>
          <a:p>
            <a:pPr eaLnBrk="1" hangingPunct="1">
              <a:spcBef>
                <a:spcPts val="0"/>
              </a:spcBef>
              <a:buFont typeface="Wingdings 2" panose="05020102010507070707" pitchFamily="18" charset="2"/>
              <a:buNone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組長：吳治慶 教授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spcBef>
                <a:spcPts val="0"/>
              </a:spcBef>
              <a:buFontTx/>
              <a:buNone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成員：陳育英、林玉玫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、陳婷郁</a:t>
            </a:r>
          </a:p>
          <a:p>
            <a:pPr eaLnBrk="1" hangingPunct="1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業務：</a:t>
            </a:r>
          </a:p>
          <a:p>
            <a:pPr marL="625475" indent="-354013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研究生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學籍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抵免學分、轉所、學碩士班逕修讀博士、學碩士學程等業務。</a:t>
            </a:r>
          </a:p>
          <a:p>
            <a:pPr marL="625475" indent="-354013" eaLnBrk="1" hangingPunct="1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研究生助教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(TA)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獎助學金管理業務。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625475" indent="-354013" eaLnBrk="1" hangingPunct="1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碩博士班獎助學金實施辦法。</a:t>
            </a:r>
          </a:p>
          <a:p>
            <a:pPr marL="625475" indent="-354013" eaLnBrk="1" hangingPunct="1">
              <a:spcBef>
                <a:spcPts val="0"/>
              </a:spcBef>
              <a:spcAft>
                <a:spcPts val="1200"/>
              </a:spcAft>
              <a:buFontTx/>
              <a:buNone/>
              <a:defRPr/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學位考試、論文成績彙整、畢業資格審核、學位證書發放等業務。</a:t>
            </a:r>
          </a:p>
          <a:p>
            <a:pPr eaLnBrk="1" hangingPunct="1"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25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/>
              <a:t>學位考試申請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10</a:t>
            </a:fld>
            <a:endParaRPr lang="en-US" altLang="zh-TW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403224" y="1547664"/>
            <a:ext cx="8207375" cy="417671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kumimoji="1" sz="32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5856"/>
              </a:buClr>
              <a:buSzPct val="110000"/>
              <a:buFont typeface="Wingdings" panose="05000000000000000000" pitchFamily="2" charset="2"/>
              <a:buChar char="§"/>
              <a:defRPr kumimoji="1"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5000"/>
              <a:buFont typeface="Wingdings" panose="05000000000000000000" pitchFamily="2" charset="2"/>
              <a:buChar char=""/>
              <a:defRPr kumimoji="1"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95000"/>
              <a:buFont typeface="Wingdings" panose="05000000000000000000" pitchFamily="2" charset="2"/>
              <a:buChar char="ú"/>
              <a:defRPr kumimoji="1"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5000"/>
              <a:buFont typeface="Goudy Old Style" panose="02020502050305020303" pitchFamily="18" charset="0"/>
              <a:buChar char="—"/>
              <a:defRPr kumimoji="1"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3538" indent="-363538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1.【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成績審核申請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】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第一階段</a:t>
            </a:r>
            <a:endParaRPr lang="en-US" altLang="zh-TW" sz="2400" b="0" dirty="0" smtClean="0">
              <a:latin typeface="標楷體" pitchFamily="65" charset="-120"/>
              <a:ea typeface="標楷體" pitchFamily="65" charset="-120"/>
            </a:endParaRPr>
          </a:p>
          <a:p>
            <a:pPr marL="447675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申請時間：上學期開學日至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11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日止，下學期開學日至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30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日止。請依「長庚大學學生畢業資格審核作業要點」規定，審核所屬學生應修畢業科目學分數，及各系（所）自訂之其他條件。</a:t>
            </a:r>
            <a:endParaRPr lang="en-US" altLang="zh-TW" sz="2400" b="0" dirty="0" smtClean="0">
              <a:latin typeface="標楷體" pitchFamily="65" charset="-120"/>
              <a:ea typeface="標楷體" pitchFamily="65" charset="-120"/>
            </a:endParaRPr>
          </a:p>
          <a:p>
            <a:pPr marL="447675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b="0" dirty="0" smtClean="0">
              <a:latin typeface="標楷體" pitchFamily="65" charset="-120"/>
              <a:ea typeface="標楷體" pitchFamily="65" charset="-120"/>
            </a:endParaRPr>
          </a:p>
          <a:p>
            <a:pPr marL="539750" indent="-539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2.【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學位考試申請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】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第二階段</a:t>
            </a:r>
            <a:endParaRPr lang="en-US" altLang="zh-TW" sz="2400" b="0" dirty="0" smtClean="0">
              <a:latin typeface="標楷體" pitchFamily="65" charset="-120"/>
              <a:ea typeface="標楷體" pitchFamily="65" charset="-120"/>
            </a:endParaRPr>
          </a:p>
          <a:p>
            <a:pPr marL="53975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申請截止日：上學期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12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日，下學期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2400" b="0" dirty="0" smtClean="0">
                <a:latin typeface="標楷體" pitchFamily="65" charset="-120"/>
                <a:ea typeface="標楷體" pitchFamily="65" charset="-120"/>
              </a:rPr>
              <a:t>31</a:t>
            </a: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日</a:t>
            </a:r>
            <a:b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b="0" dirty="0" smtClean="0">
                <a:latin typeface="標楷體" pitchFamily="65" charset="-120"/>
                <a:ea typeface="標楷體" pitchFamily="65" charset="-120"/>
              </a:rPr>
              <a:t>最慢於學位考試日期前二週申請。</a:t>
            </a:r>
            <a:endParaRPr lang="zh-TW" altLang="zh-TW" sz="2400" b="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1815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教學助理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(TA)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獎助學金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11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07375" cy="4176712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442913" indent="-442913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教學助理</a:t>
            </a: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(TA)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以每週工作</a:t>
            </a: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10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小時，</a:t>
            </a:r>
            <a:r>
              <a:rPr lang="zh-TW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每週不得超過</a:t>
            </a: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12(</a:t>
            </a:r>
            <a:r>
              <a:rPr lang="zh-TW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含</a:t>
            </a: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)</a:t>
            </a:r>
            <a:r>
              <a:rPr lang="zh-TW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小時為原則。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TA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每次執行任務請依照實際工作時間填寫工作日誌。</a:t>
            </a:r>
            <a:endParaRPr lang="en-US" altLang="zh-TW" sz="24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442913" indent="-442913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442913" indent="-442913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TA</a:t>
            </a:r>
            <a:r>
              <a:rPr lang="zh-TW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自請離職（終止契約）時，應於離職日</a:t>
            </a: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10</a:t>
            </a:r>
            <a:r>
              <a:rPr lang="zh-TW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個工作日前預先告知用人單位，由用人單位轉知教務處研教組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，</a:t>
            </a:r>
            <a:r>
              <a:rPr lang="zh-TW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及人事室依勞動基準法規定辦理退保等相關作業。</a:t>
            </a:r>
            <a:endParaRPr lang="en-US" altLang="zh-TW" sz="24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442913" indent="-442913" algn="just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  <a:p>
            <a:pPr marL="442913" indent="-442913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3. 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如為僑生、港澳生及外國學生身分者，應先取得工作證。</a:t>
            </a:r>
            <a:endParaRPr lang="zh-TW" altLang="zh-TW" sz="24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3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420" y="449362"/>
            <a:ext cx="7891462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 smtClean="0"/>
              <a:t>招生組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12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29420" y="1592362"/>
            <a:ext cx="7891462" cy="4464050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組長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：吳淑貞組長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成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員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：黃世璇、王鉉蓉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招聘中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eaLnBrk="1" hangingPunct="1">
              <a:buFontTx/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業務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</a:t>
            </a:r>
          </a:p>
          <a:p>
            <a:pPr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1.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辦理學碩博各項招生作業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2.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辦理大考中心學測桃園考區業務。</a:t>
            </a:r>
          </a:p>
          <a:p>
            <a:pPr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3.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招生宣傳作業。 </a:t>
            </a:r>
          </a:p>
          <a:p>
            <a:pPr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4.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增設、調整院系所學位學程及招生名額總量提報作業。 </a:t>
            </a:r>
          </a:p>
          <a:p>
            <a:pPr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5.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執行大學招生專業化發展計畫。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6.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教務處網頁製作及維護。 </a:t>
            </a:r>
          </a:p>
        </p:txBody>
      </p:sp>
    </p:spTree>
    <p:extLst>
      <p:ext uri="{BB962C8B-B14F-4D97-AF65-F5344CB8AC3E}">
        <p14:creationId xmlns:p14="http://schemas.microsoft.com/office/powerpoint/2010/main" val="196202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086725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 smtClean="0"/>
              <a:t>推廣教育組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13</a:t>
            </a:fld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618100" y="1654200"/>
            <a:ext cx="8086725" cy="4727550"/>
          </a:xfrm>
          <a:solidFill>
            <a:srgbClr val="FFFFCC"/>
          </a:solidFill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組長：李瑞琦 組長</a:t>
            </a:r>
          </a:p>
          <a:p>
            <a:pPr eaLnBrk="1" hangingPunct="1"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組員：王彤宸</a:t>
            </a:r>
          </a:p>
          <a:p>
            <a:pPr marL="1704975" indent="-1704975" eaLnBrk="1" hangingPunct="1"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業務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93888" lvl="1" indent="-1704975">
              <a:buNone/>
              <a:defRPr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1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.</a:t>
            </a:r>
            <a:r>
              <a:rPr lang="zh-TW" altLang="en-US" sz="2400" dirty="0" smtClean="0"/>
              <a:t>辦理</a:t>
            </a:r>
            <a:r>
              <a:rPr lang="zh-TW" altLang="en-US" sz="2400" dirty="0"/>
              <a:t>學分班及非學分班開班</a:t>
            </a:r>
            <a:r>
              <a:rPr lang="zh-TW" altLang="en-US" sz="2400" dirty="0" smtClean="0"/>
              <a:t>事宜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93888" lvl="1" indent="-1704975"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/>
              <a:t>彙總各系所招生計畫書，召開推廣教育審查委員會。</a:t>
            </a:r>
          </a:p>
          <a:p>
            <a:pPr marL="1893888" lvl="1" indent="-1704975">
              <a:buNone/>
              <a:defRPr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400" dirty="0" smtClean="0"/>
              <a:t>製發學分證明書、成績單，管理學員成績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893888" lvl="1" indent="-1704975"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400" dirty="0"/>
              <a:t>推動推廣教育招生宣導</a:t>
            </a:r>
            <a:r>
              <a:rPr lang="zh-TW" altLang="en-US" sz="2400" dirty="0" smtClean="0"/>
              <a:t>業務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TW" altLang="en-US" sz="2400" dirty="0"/>
          </a:p>
          <a:p>
            <a:pPr marL="1893888" lvl="1" indent="-1704975"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685800">
              <a:buAutoNum type="arabicPeriod"/>
              <a:defRPr/>
            </a:pPr>
            <a:endParaRPr lang="en-US" altLang="zh-TW" sz="18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6931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366000" cy="1143000"/>
          </a:xfrm>
        </p:spPr>
        <p:txBody>
          <a:bodyPr/>
          <a:lstStyle/>
          <a:p>
            <a:pPr algn="l"/>
            <a:r>
              <a:rPr lang="zh-TW" altLang="en-US" dirty="0" smtClean="0"/>
              <a:t>推廣教育班次教師鐘點費</a:t>
            </a:r>
            <a:endParaRPr lang="zh-TW" altLang="en-US" dirty="0">
              <a:solidFill>
                <a:srgbClr val="0000FF"/>
              </a:solidFill>
              <a:latin typeface="+mj-ea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14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39551" y="1619672"/>
            <a:ext cx="8064897" cy="4474741"/>
          </a:xfrm>
          <a:solidFill>
            <a:srgbClr val="FFFFCC"/>
          </a:solidFill>
        </p:spPr>
        <p:txBody>
          <a:bodyPr/>
          <a:lstStyle/>
          <a:p>
            <a:pPr marL="442913" indent="-442913" algn="just" fontAlgn="auto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專班鐘點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費：</a:t>
            </a:r>
            <a:r>
              <a:rPr lang="zh-TW" altLang="en-US" sz="2400" dirty="0" smtClean="0">
                <a:latin typeface="+mn-ea"/>
              </a:rPr>
              <a:t>全部</a:t>
            </a:r>
            <a:r>
              <a:rPr lang="zh-TW" altLang="en-US" sz="2400" dirty="0">
                <a:latin typeface="+mn-ea"/>
              </a:rPr>
              <a:t>收入扣除</a:t>
            </a:r>
            <a:r>
              <a:rPr lang="en-US" altLang="zh-TW" sz="2400" dirty="0">
                <a:latin typeface="+mn-ea"/>
              </a:rPr>
              <a:t>15%</a:t>
            </a:r>
            <a:r>
              <a:rPr lang="zh-TW" altLang="en-US" sz="2400" dirty="0">
                <a:latin typeface="+mn-ea"/>
              </a:rPr>
              <a:t>校管理費及其他成本後之剩餘提撥</a:t>
            </a:r>
            <a:r>
              <a:rPr lang="en-US" altLang="zh-TW" sz="2400" dirty="0">
                <a:latin typeface="+mn-ea"/>
              </a:rPr>
              <a:t>80%</a:t>
            </a:r>
            <a:r>
              <a:rPr lang="zh-TW" altLang="en-US" sz="2400" dirty="0">
                <a:latin typeface="+mn-ea"/>
              </a:rPr>
              <a:t>為鐘點</a:t>
            </a:r>
            <a:r>
              <a:rPr lang="zh-TW" altLang="en-US" sz="2400" dirty="0" smtClean="0">
                <a:latin typeface="+mn-ea"/>
              </a:rPr>
              <a:t>費</a:t>
            </a:r>
            <a:r>
              <a:rPr lang="zh-TW" altLang="zh-TW" sz="2400" dirty="0" smtClean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。</a:t>
            </a:r>
            <a:endParaRPr lang="zh-TW" altLang="en-US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spcBef>
                <a:spcPts val="1200"/>
              </a:spcBef>
              <a:buNone/>
              <a:defRPr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隨班附讀鐘點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費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2400" dirty="0" smtClean="0">
                <a:latin typeface="+mn-ea"/>
              </a:rPr>
              <a:t>全部</a:t>
            </a:r>
            <a:r>
              <a:rPr lang="zh-TW" altLang="en-US" sz="2400" dirty="0">
                <a:latin typeface="+mn-ea"/>
              </a:rPr>
              <a:t>收入扣除</a:t>
            </a:r>
            <a:r>
              <a:rPr lang="en-US" altLang="zh-TW" sz="2400" dirty="0">
                <a:latin typeface="+mn-ea"/>
              </a:rPr>
              <a:t>15%</a:t>
            </a:r>
            <a:r>
              <a:rPr lang="zh-TW" altLang="en-US" sz="2400" dirty="0">
                <a:latin typeface="+mn-ea"/>
              </a:rPr>
              <a:t>校管理費及其他成本後之剩餘提撥</a:t>
            </a:r>
            <a:r>
              <a:rPr lang="en-US" altLang="zh-TW" sz="2400" dirty="0">
                <a:latin typeface="+mn-ea"/>
              </a:rPr>
              <a:t>50%</a:t>
            </a:r>
            <a:r>
              <a:rPr lang="zh-TW" altLang="en-US" sz="2400" dirty="0">
                <a:latin typeface="+mn-ea"/>
              </a:rPr>
              <a:t>為鐘點費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264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99243" y="465169"/>
            <a:ext cx="8124069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/>
              <a:t>教學品保組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15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99244" y="1628800"/>
            <a:ext cx="8124069" cy="4752528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dirty="0">
                <a:ea typeface="標楷體" pitchFamily="65" charset="-120"/>
              </a:rPr>
              <a:t>組長</a:t>
            </a:r>
            <a:r>
              <a:rPr lang="zh-TW" altLang="en-US" sz="2400" dirty="0" smtClean="0">
                <a:ea typeface="標楷體" pitchFamily="65" charset="-120"/>
              </a:rPr>
              <a:t>：陳宜惠 副教授</a:t>
            </a:r>
            <a:endParaRPr lang="zh-TW" altLang="en-US" sz="2400" dirty="0"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dirty="0">
                <a:ea typeface="標楷體" pitchFamily="65" charset="-120"/>
              </a:rPr>
              <a:t>成員：陳偉忠老師、邱如馨、陳育琳</a:t>
            </a:r>
            <a:endParaRPr lang="en-US" altLang="zh-TW" sz="2400" dirty="0"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dirty="0">
                <a:ea typeface="標楷體" pitchFamily="65" charset="-120"/>
              </a:rPr>
              <a:t>業務：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  <a:sym typeface="Wingdings" pitchFamily="2" charset="2"/>
              </a:rPr>
              <a:t>1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  <a:sym typeface="Wingdings" pitchFamily="2" charset="2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數位學習歷程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E-Portfolio;EP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3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l"/>
              <a:defRPr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推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廣、諮詢、管理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、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維護、使用率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分析及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持續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改善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3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l"/>
              <a:defRPr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分析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各系整體與學生個人核心能力達成狀況。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84138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2.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數位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教學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sz="2400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E-Learning;EL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lvl="3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l"/>
              <a:defRPr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教育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訓練、諮詢、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管理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、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維護、使用率分析及</a:t>
            </a: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持續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改善。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  <a:sym typeface="Wingdings" pitchFamily="2" charset="2"/>
            </a:endParaRPr>
          </a:p>
          <a:p>
            <a:pPr indent="84138" eaLnBrk="1" hangingPunct="1">
              <a:lnSpc>
                <a:spcPct val="90000"/>
              </a:lnSpc>
              <a:buFont typeface="Wingdings 2" panose="05020102010507070707" pitchFamily="18" charset="2"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en-US" altLang="zh-TW" sz="24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UCAN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教育部大專院校就業職能診斷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平台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3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l"/>
              <a:defRPr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施測、統計、分析。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  <a:sym typeface="Wingdings" pitchFamily="2" charset="2"/>
            </a:endParaRPr>
          </a:p>
          <a:p>
            <a:pPr indent="84138">
              <a:lnSpc>
                <a:spcPct val="90000"/>
              </a:lnSpc>
              <a:buNone/>
              <a:defRPr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榮譽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程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3" fontAlgn="auto">
              <a:lnSpc>
                <a:spcPct val="90000"/>
              </a:lnSpc>
              <a:spcAft>
                <a:spcPts val="0"/>
              </a:spcAft>
              <a:buClrTx/>
              <a:buFont typeface="Wingdings" panose="05000000000000000000" pitchFamily="2" charset="2"/>
              <a:buChar char="l"/>
              <a:defRPr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學程管理、獎學金發放、學生諮詢等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itchFamily="2" charset="2"/>
              </a:rPr>
              <a:t>。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0395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9532" y="557808"/>
            <a:ext cx="8424936" cy="1143000"/>
          </a:xfrm>
        </p:spPr>
        <p:txBody>
          <a:bodyPr/>
          <a:lstStyle/>
          <a:p>
            <a:pPr algn="l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數位教學系統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E-Learning;EL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16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556792"/>
            <a:ext cx="8147050" cy="4555530"/>
          </a:xfrm>
          <a:solidFill>
            <a:srgbClr val="FFFFCC"/>
          </a:solidFill>
        </p:spPr>
        <p:txBody>
          <a:bodyPr>
            <a:normAutofit lnSpcReduction="10000"/>
          </a:bodyPr>
          <a:lstStyle/>
          <a:p>
            <a:pPr marL="363538" indent="-363538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主要功能</a:t>
            </a:r>
          </a:p>
          <a:p>
            <a:pPr lvl="1"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課程數位化平台（作業、小考、討論等等功能）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數位教材與數位教學輔助（投影片或影片內容）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成績管理系統</a:t>
            </a:r>
          </a:p>
          <a:p>
            <a:pPr marL="363538" indent="-363538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附加功能</a:t>
            </a:r>
          </a:p>
          <a:p>
            <a:pPr lvl="1"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課業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成績預警機制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跨課程討論版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教師成長社群討論區</a:t>
            </a:r>
          </a:p>
          <a:p>
            <a:pPr marL="363538" indent="-363538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b="1" dirty="0">
                <a:latin typeface="標楷體" pitchFamily="65" charset="-120"/>
                <a:ea typeface="標楷體" pitchFamily="65" charset="-120"/>
              </a:rPr>
              <a:t>其它功能</a:t>
            </a:r>
          </a:p>
          <a:p>
            <a:pPr lvl="1"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導師查閱導生修業狀況。</a:t>
            </a:r>
          </a:p>
          <a:p>
            <a:pPr lvl="1"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EL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手機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APP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（可以點名）</a:t>
            </a:r>
          </a:p>
        </p:txBody>
      </p:sp>
    </p:spTree>
    <p:extLst>
      <p:ext uri="{BB962C8B-B14F-4D97-AF65-F5344CB8AC3E}">
        <p14:creationId xmlns:p14="http://schemas.microsoft.com/office/powerpoint/2010/main" val="148137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59532" y="557808"/>
            <a:ext cx="8424936" cy="1143000"/>
          </a:xfrm>
        </p:spPr>
        <p:txBody>
          <a:bodyPr/>
          <a:lstStyle/>
          <a:p>
            <a:pPr algn="l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UCAN(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就業職能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問卷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17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98475" y="1556792"/>
            <a:ext cx="8147050" cy="4555530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457200" lvl="1" indent="0">
              <a:buNone/>
              <a:defRPr/>
            </a:pPr>
            <a:endParaRPr lang="zh-TW" altLang="en-US" sz="24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>
              <a:defRPr/>
            </a:pPr>
            <a:endParaRPr lang="zh-TW" altLang="en-US" sz="2400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6" name="資料庫圖表 5"/>
          <p:cNvGraphicFramePr/>
          <p:nvPr>
            <p:extLst/>
          </p:nvPr>
        </p:nvGraphicFramePr>
        <p:xfrm>
          <a:off x="971600" y="1791591"/>
          <a:ext cx="7416824" cy="41958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圖片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4" y="4941168"/>
            <a:ext cx="1920213" cy="17281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8264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7799388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 smtClean="0"/>
              <a:t>語文中心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18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691680"/>
            <a:ext cx="7799388" cy="3673450"/>
          </a:xfrm>
          <a:solidFill>
            <a:srgbClr val="FFFFCC"/>
          </a:solidFill>
        </p:spPr>
        <p:txBody>
          <a:bodyPr/>
          <a:lstStyle/>
          <a:p>
            <a:pPr>
              <a:buNone/>
              <a:defRPr/>
            </a:pPr>
            <a:r>
              <a:rPr lang="zh-TW" altLang="en-US" sz="2400" dirty="0">
                <a:ea typeface="標楷體" panose="03000509000000000000" pitchFamily="65" charset="-120"/>
              </a:rPr>
              <a:t>主任</a:t>
            </a:r>
            <a:r>
              <a:rPr lang="zh-TW" altLang="en-US" sz="2400" dirty="0" smtClean="0">
                <a:ea typeface="標楷體" panose="03000509000000000000" pitchFamily="65" charset="-120"/>
              </a:rPr>
              <a:t>：廖駿偉教授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r>
              <a:rPr lang="zh-TW" altLang="en-US" sz="2400" dirty="0" smtClean="0">
                <a:ea typeface="標楷體" panose="03000509000000000000" pitchFamily="65" charset="-120"/>
              </a:rPr>
              <a:t>成員</a:t>
            </a:r>
            <a:r>
              <a:rPr lang="zh-TW" altLang="en-US" sz="2400" dirty="0">
                <a:ea typeface="標楷體" panose="03000509000000000000" pitchFamily="65" charset="-120"/>
              </a:rPr>
              <a:t>：</a:t>
            </a:r>
            <a:r>
              <a:rPr lang="zh-TW" altLang="en-US" sz="2400" dirty="0" smtClean="0">
                <a:ea typeface="標楷體" panose="03000509000000000000" pitchFamily="65" charset="-120"/>
              </a:rPr>
              <a:t>孫筱婷、何嘉恬 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 marL="2333625" indent="-2333625" eaLnBrk="1" hangingPunct="1"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業務：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76325" indent="-361950" eaLnBrk="1" hangingPunct="1">
              <a:buFontTx/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教學任務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本校大學部學生之基礎英文必修課程。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076325" indent="-361950" eaLnBrk="1" hangingPunct="1">
              <a:buFontTx/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負責大學部學生之英文畢業門檻審核及校內英語能力檢定考試辦理。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7508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413792"/>
            <a:ext cx="7366000" cy="1143000"/>
          </a:xfrm>
        </p:spPr>
        <p:txBody>
          <a:bodyPr/>
          <a:lstStyle/>
          <a:p>
            <a:pPr algn="l"/>
            <a:r>
              <a:rPr lang="zh-TW" altLang="en-US" dirty="0" smtClean="0"/>
              <a:t>組織架構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</a:t>
            </a:fld>
            <a:endParaRPr lang="en-US" altLang="zh-TW"/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630814128"/>
              </p:ext>
            </p:extLst>
          </p:nvPr>
        </p:nvGraphicFramePr>
        <p:xfrm>
          <a:off x="-1188640" y="908720"/>
          <a:ext cx="8300640" cy="53381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5940152" y="1556792"/>
            <a:ext cx="2736304" cy="324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zh-TW" altLang="en-US" sz="2800" b="0" dirty="0" smtClean="0"/>
              <a:t>教務處共有</a:t>
            </a:r>
            <a:r>
              <a:rPr lang="en-US" altLang="zh-TW" sz="2800" b="0" dirty="0" smtClean="0"/>
              <a:t>10</a:t>
            </a:r>
            <a:r>
              <a:rPr lang="zh-TW" altLang="en-US" sz="2800" b="0" dirty="0" smtClean="0"/>
              <a:t>個組</a:t>
            </a:r>
            <a:r>
              <a:rPr lang="en-US" altLang="zh-TW" sz="2800" b="0" dirty="0" smtClean="0"/>
              <a:t>(</a:t>
            </a:r>
            <a:r>
              <a:rPr lang="zh-TW" altLang="en-US" sz="2800" b="0" dirty="0" smtClean="0"/>
              <a:t>中心、辦公室</a:t>
            </a:r>
            <a:r>
              <a:rPr lang="en-US" altLang="zh-TW" sz="2800" b="0" dirty="0" smtClean="0"/>
              <a:t>)</a:t>
            </a:r>
            <a:r>
              <a:rPr lang="zh-TW" altLang="en-US" sz="2800" b="0" dirty="0" smtClean="0"/>
              <a:t>，各組成員及職掌，請參閱教務處</a:t>
            </a:r>
            <a:r>
              <a:rPr lang="zh-TW" altLang="en-US" sz="2800" b="0" dirty="0" smtClean="0"/>
              <a:t>網站</a:t>
            </a:r>
            <a:r>
              <a:rPr lang="en-US" altLang="zh-TW" sz="2800" b="0" dirty="0"/>
              <a:t/>
            </a:r>
            <a:br>
              <a:rPr lang="en-US" altLang="zh-TW" sz="2800" b="0" dirty="0"/>
            </a:br>
            <a:r>
              <a:rPr lang="en-US" altLang="zh-TW" sz="1100" b="0" dirty="0">
                <a:hlinkClick r:id="rId7"/>
              </a:rPr>
              <a:t>https://</a:t>
            </a:r>
            <a:r>
              <a:rPr lang="en-US" altLang="zh-TW" sz="1100" b="0" dirty="0" smtClean="0">
                <a:hlinkClick r:id="rId7"/>
              </a:rPr>
              <a:t>www.cgu.edu.tw/academic</a:t>
            </a:r>
            <a:endParaRPr lang="en-US" altLang="zh-TW" sz="1100" b="0" dirty="0" smtClean="0"/>
          </a:p>
          <a:p>
            <a:pPr>
              <a:lnSpc>
                <a:spcPct val="100000"/>
              </a:lnSpc>
              <a:buNone/>
            </a:pPr>
            <a:endParaRPr lang="en-US" altLang="zh-TW" sz="2800" b="0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4113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86150" y="414338"/>
            <a:ext cx="7366000" cy="1143000"/>
          </a:xfrm>
        </p:spPr>
        <p:txBody>
          <a:bodyPr/>
          <a:lstStyle/>
          <a:p>
            <a:pPr algn="l"/>
            <a:r>
              <a:rPr lang="zh-TW" altLang="en-US" dirty="0" smtClean="0"/>
              <a:t>語言教室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19</a:t>
            </a:fld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86150" y="1628800"/>
            <a:ext cx="8207375" cy="4176712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447675" indent="-266700">
              <a:spcBef>
                <a:spcPts val="1200"/>
              </a:spcBef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語文中心有四間語言教學教室，皆配備有語言教學系統，投影機、音響、 </a:t>
            </a: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DVD 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放映機供教學及學生口語聽力練習。</a:t>
            </a:r>
          </a:p>
          <a:p>
            <a:pPr marL="447675" indent="-447675">
              <a:spcBef>
                <a:spcPts val="1200"/>
              </a:spcBef>
              <a:buFont typeface="Wingdings 2" panose="05020102010507070707" pitchFamily="18" charset="2"/>
              <a:buNone/>
              <a:defRPr/>
            </a:pP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2400" dirty="0">
                <a:latin typeface="Times New Roman" panose="02020603050405020304" pitchFamily="18" charset="0"/>
                <a:ea typeface="標楷體" pitchFamily="65" charset="-120"/>
                <a:cs typeface="Times New Roman" panose="02020603050405020304" pitchFamily="18" charset="0"/>
              </a:rPr>
              <a:t>四間語言教室均具備網路並可實施線上教學或線上英文檢定考試。</a:t>
            </a:r>
            <a:endParaRPr lang="zh-TW" altLang="zh-TW" sz="2400" dirty="0">
              <a:latin typeface="Times New Roman" panose="02020603050405020304" pitchFamily="18" charset="0"/>
              <a:ea typeface="標楷體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113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9425" y="488951"/>
            <a:ext cx="7366000" cy="1143000"/>
          </a:xfrm>
        </p:spPr>
        <p:txBody>
          <a:bodyPr/>
          <a:lstStyle/>
          <a:p>
            <a:pPr algn="l"/>
            <a:r>
              <a:rPr lang="zh-TW" altLang="en-US" dirty="0"/>
              <a:t>英文畢業門檻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20</a:t>
            </a:fld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515378" y="1619829"/>
            <a:ext cx="8229600" cy="4545012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274320" indent="-274320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須通過下列之ㄧ項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考試：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、校外英文能力檢定考試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：</a:t>
            </a:r>
            <a:endParaRPr lang="zh-TW" altLang="en-US" sz="2000" dirty="0">
              <a:latin typeface="標楷體" pitchFamily="65" charset="-120"/>
              <a:ea typeface="標楷體" pitchFamily="65" charset="-120"/>
            </a:endParaRPr>
          </a:p>
          <a:p>
            <a:pPr marL="274320" indent="-274320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全民英檢中高級初試及格。</a:t>
            </a:r>
          </a:p>
          <a:p>
            <a:pPr marL="274320" indent="-274320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托福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500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含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以上，網路托福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61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含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以上。</a:t>
            </a:r>
          </a:p>
          <a:p>
            <a:pPr marL="1343025" indent="-1343025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外語能力測驗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(FLPT-English)65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含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以上。</a:t>
            </a:r>
          </a:p>
          <a:p>
            <a:pPr marL="274320" indent="-274320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雅思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(IELTS)5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級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含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以上。</a:t>
            </a:r>
          </a:p>
          <a:p>
            <a:pPr marL="274320" indent="-274320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五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多益測驗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(TOEIC)600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含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以上。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343025" indent="-1343025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六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劍橋領思英語檢測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000" dirty="0" err="1">
                <a:latin typeface="標楷體" pitchFamily="65" charset="-120"/>
                <a:ea typeface="標楷體" pitchFamily="65" charset="-120"/>
              </a:rPr>
              <a:t>Linguaskill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)145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分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含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以上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pPr marL="1343025" indent="-1343025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　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　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七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其他同等級之國際通用英檢能力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測驗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274320" indent="-274320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二、本校自辦之校內英文檢定模擬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測驗。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274320" indent="-274320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、補救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教學「英文工作坊」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課程。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　　</a:t>
            </a:r>
          </a:p>
          <a:p>
            <a:pPr marL="274320" indent="-274320"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77708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71499" y="490960"/>
            <a:ext cx="7870825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/>
              <a:t>教學資源中心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21</a:t>
            </a:fld>
            <a:endParaRPr lang="en-US" altLang="zh-TW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571499" y="1646815"/>
            <a:ext cx="7870825" cy="4179292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主任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張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賢宗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教授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成員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連恒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裕老師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教學評鑑組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蘇文慧老師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教學促進發展組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楊仁志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      李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明諺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2607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/>
              <a:t>服務簡介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22</a:t>
            </a:fld>
            <a:endParaRPr lang="en-US" altLang="zh-TW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476944" y="1484784"/>
            <a:ext cx="8059936" cy="4824535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457200" indent="-457200" fontAlgn="auto">
              <a:lnSpc>
                <a:spcPts val="3000"/>
              </a:lnSpc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提供教師</a:t>
            </a:r>
            <a:r>
              <a:rPr lang="zh-TW" altLang="en-US" sz="2400" u="sng" dirty="0">
                <a:latin typeface="標楷體" pitchFamily="65" charset="-120"/>
                <a:ea typeface="標楷體" pitchFamily="65" charset="-120"/>
              </a:rPr>
              <a:t>教學相關問題諮詢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服務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457200" indent="-457200" fontAlgn="auto">
              <a:lnSpc>
                <a:spcPts val="3000"/>
              </a:lnSpc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教師課程拍攝服務及討論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457200" indent="-457200" fontAlgn="auto">
              <a:lnSpc>
                <a:spcPts val="3000"/>
              </a:lnSpc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彙整及應用教學意見調查結果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457200" indent="-457200" fontAlgn="auto">
              <a:lnSpc>
                <a:spcPts val="3000"/>
              </a:lnSpc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推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動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教師教學輔導方案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教學評量、適任性等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marL="457200" indent="-457200" fontAlgn="auto">
              <a:lnSpc>
                <a:spcPts val="3000"/>
              </a:lnSpc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辦理新進教師座談會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457200" indent="-457200" fontAlgn="auto">
              <a:lnSpc>
                <a:spcPts val="3000"/>
              </a:lnSpc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舉辦</a:t>
            </a:r>
            <a:r>
              <a:rPr lang="zh-TW" altLang="en-US" sz="2400" u="sng" dirty="0">
                <a:latin typeface="標楷體" pitchFamily="65" charset="-120"/>
                <a:ea typeface="標楷體" pitchFamily="65" charset="-120"/>
              </a:rPr>
              <a:t>提升教學品質研討會</a:t>
            </a:r>
            <a:endParaRPr lang="en-US" altLang="zh-TW" sz="2400" u="sng" dirty="0">
              <a:latin typeface="標楷體" pitchFamily="65" charset="-120"/>
              <a:ea typeface="標楷體" pitchFamily="65" charset="-120"/>
            </a:endParaRPr>
          </a:p>
          <a:p>
            <a:pPr marL="457200" indent="-457200" fontAlgn="auto">
              <a:lnSpc>
                <a:spcPts val="3000"/>
              </a:lnSpc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數位教材拍攝與製作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457200" indent="-457200" fontAlgn="auto">
              <a:lnSpc>
                <a:spcPts val="3000"/>
              </a:lnSpc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教學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助理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培訓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 marL="457200" indent="-457200" fontAlgn="auto">
              <a:lnSpc>
                <a:spcPts val="3000"/>
              </a:lnSpc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未來教室申請與管理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ts val="3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8" name="圖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4711700"/>
            <a:ext cx="3517900" cy="197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47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提升教學能力活動時數需求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23</a:t>
            </a:fld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548481" y="1547664"/>
            <a:ext cx="7916862" cy="3941762"/>
          </a:xfrm>
          <a:solidFill>
            <a:srgbClr val="FFFFCC"/>
          </a:solidFill>
        </p:spPr>
        <p:txBody>
          <a:bodyPr/>
          <a:lstStyle/>
          <a:p>
            <a:pPr>
              <a:buNone/>
            </a:pPr>
            <a:r>
              <a:rPr lang="zh-TW" altLang="en-US" sz="2400" dirty="0"/>
              <a:t>＊</a:t>
            </a:r>
            <a:r>
              <a:rPr lang="zh-TW" altLang="en-US" sz="2400" dirty="0">
                <a:ea typeface="標楷體" panose="03000509000000000000" pitchFamily="65" charset="-120"/>
              </a:rPr>
              <a:t>教師工作獎金評核：教師每年參加校內舉辦之提升教學能力之活動最高以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計算</a:t>
            </a:r>
            <a:r>
              <a:rPr lang="zh-TW" altLang="en-US" sz="2400" dirty="0">
                <a:ea typeface="標楷體" panose="03000509000000000000" pitchFamily="65" charset="-120"/>
              </a:rPr>
              <a:t>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2400" dirty="0"/>
              <a:t>＊</a:t>
            </a:r>
            <a:r>
              <a:rPr lang="zh-TW" altLang="en-US" sz="2400" dirty="0">
                <a:ea typeface="標楷體" panose="03000509000000000000" pitchFamily="65" charset="-120"/>
              </a:rPr>
              <a:t>教師適任性及升等評核：教師每年參加校內舉辦之提升教學能力之活動最高以</a:t>
            </a:r>
            <a:r>
              <a:rPr lang="en-US" altLang="zh-TW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12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小時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計算</a:t>
            </a:r>
            <a:r>
              <a:rPr lang="zh-TW" altLang="en-US" sz="2400" dirty="0">
                <a:ea typeface="標楷體" panose="03000509000000000000" pitchFamily="65" charset="-120"/>
              </a:rPr>
              <a:t>。</a:t>
            </a:r>
            <a:endParaRPr lang="en-US" altLang="zh-TW" sz="2400" dirty="0"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2400" dirty="0"/>
              <a:t>＊</a:t>
            </a:r>
            <a:r>
              <a:rPr lang="zh-TW" altLang="en-US" sz="2400" dirty="0">
                <a:ea typeface="標楷體" panose="03000509000000000000" pitchFamily="65" charset="-120"/>
              </a:rPr>
              <a:t>醫學院教師每年至少需參加由</a:t>
            </a:r>
            <a:r>
              <a:rPr lang="zh-TW" altLang="en-US" sz="2400" u="sng" dirty="0">
                <a:ea typeface="標楷體" panose="03000509000000000000" pitchFamily="65" charset="-120"/>
              </a:rPr>
              <a:t>醫學院師資培育中心</a:t>
            </a:r>
            <a:r>
              <a:rPr lang="zh-TW" altLang="en-US" sz="2400" dirty="0">
                <a:ea typeface="標楷體" panose="03000509000000000000" pitchFamily="65" charset="-120"/>
              </a:rPr>
              <a:t>所舉辦之教學能力提升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活動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(B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)4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小時，其餘可由參加校內所舉辦之教學能力提升活動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(A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類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中取得。</a:t>
            </a:r>
          </a:p>
        </p:txBody>
      </p:sp>
    </p:spTree>
    <p:extLst>
      <p:ext uri="{BB962C8B-B14F-4D97-AF65-F5344CB8AC3E}">
        <p14:creationId xmlns:p14="http://schemas.microsoft.com/office/powerpoint/2010/main" val="3935767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/>
              <a:t>教學意見調查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24</a:t>
            </a:fld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547664"/>
            <a:ext cx="7772400" cy="3889375"/>
          </a:xfrm>
          <a:solidFill>
            <a:srgbClr val="FFFFCC"/>
          </a:solidFill>
        </p:spPr>
        <p:txBody>
          <a:bodyPr/>
          <a:lstStyle/>
          <a:p>
            <a:pPr>
              <a:buNone/>
            </a:pPr>
            <a:r>
              <a:rPr lang="zh-TW" altLang="en-US" sz="2400" dirty="0"/>
              <a:t>＊</a:t>
            </a:r>
            <a:r>
              <a:rPr lang="zh-TW" altLang="en-US" sz="2400" dirty="0">
                <a:ea typeface="標楷體" panose="03000509000000000000" pitchFamily="65" charset="-120"/>
              </a:rPr>
              <a:t>教師每學期個人平均值低於</a:t>
            </a:r>
            <a:r>
              <a:rPr lang="en-US" altLang="zh-TW" sz="2400" dirty="0">
                <a:ea typeface="標楷體" panose="03000509000000000000" pitchFamily="65" charset="-120"/>
              </a:rPr>
              <a:t>3.5</a:t>
            </a:r>
            <a:r>
              <a:rPr lang="zh-TW" altLang="en-US" sz="2400" dirty="0">
                <a:ea typeface="標楷體" panose="03000509000000000000" pitchFamily="65" charset="-120"/>
              </a:rPr>
              <a:t>分者</a:t>
            </a:r>
            <a:r>
              <a:rPr lang="en-US" altLang="zh-TW" sz="2400" dirty="0"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ea typeface="標楷體" panose="03000509000000000000" pitchFamily="65" charset="-120"/>
              </a:rPr>
              <a:t>滿分為</a:t>
            </a:r>
            <a:r>
              <a:rPr lang="en-US" altLang="zh-TW" sz="2400" dirty="0">
                <a:ea typeface="標楷體" panose="03000509000000000000" pitchFamily="65" charset="-120"/>
              </a:rPr>
              <a:t>5</a:t>
            </a:r>
            <a:r>
              <a:rPr lang="zh-TW" altLang="en-US" sz="2400" dirty="0">
                <a:ea typeface="標楷體" panose="03000509000000000000" pitchFamily="65" charset="-120"/>
              </a:rPr>
              <a:t>分</a:t>
            </a:r>
            <a:r>
              <a:rPr lang="en-US" altLang="zh-TW" sz="2400" dirty="0"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ea typeface="標楷體" panose="03000509000000000000" pitchFamily="65" charset="-120"/>
              </a:rPr>
              <a:t>，需填寫教學意見調查結果檢討表，由系所與教師討論後提出未來改進方案，經系所主管及院級主管核定。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</a:pPr>
            <a:r>
              <a:rPr lang="zh-TW" altLang="en-US" sz="2400" dirty="0"/>
              <a:t>＊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其他學生教學意見反應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如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EL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之課務異常反應、校長信箱等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9662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9432" y="476672"/>
            <a:ext cx="7904818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/>
              <a:t>雙語教學中心</a:t>
            </a:r>
            <a:r>
              <a:rPr lang="en-US" altLang="zh-TW" dirty="0"/>
              <a:t>(CBE)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25</a:t>
            </a:fld>
            <a:endParaRPr lang="en-US" altLang="zh-TW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733425" y="1700808"/>
            <a:ext cx="7870825" cy="4179292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主任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：唐婉如 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教授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成員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鄧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雁芬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dirty="0"/>
              <a:t>精進</a:t>
            </a:r>
            <a:r>
              <a:rPr lang="zh-TW" altLang="en-US" sz="2400" dirty="0" smtClean="0"/>
              <a:t>教師及</a:t>
            </a:r>
            <a:r>
              <a:rPr lang="en-US" altLang="zh-TW" sz="2400" dirty="0" smtClean="0"/>
              <a:t>TA</a:t>
            </a:r>
            <a:r>
              <a:rPr lang="zh-TW" altLang="en-US" sz="2400" dirty="0" smtClean="0"/>
              <a:t> </a:t>
            </a:r>
            <a:r>
              <a:rPr lang="en-US" altLang="zh-TW" sz="2400" dirty="0" smtClean="0"/>
              <a:t>EMI</a:t>
            </a:r>
            <a:r>
              <a:rPr lang="zh-TW" altLang="en-US" sz="2400" dirty="0"/>
              <a:t>教學能力</a:t>
            </a:r>
            <a:endParaRPr lang="en-US" altLang="zh-TW" sz="2400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dirty="0" smtClean="0"/>
              <a:t>提升</a:t>
            </a:r>
            <a:r>
              <a:rPr lang="zh-TW" altLang="en-US" sz="2400" dirty="0"/>
              <a:t>本校</a:t>
            </a:r>
            <a:r>
              <a:rPr lang="en-US" altLang="zh-TW" sz="2400" dirty="0"/>
              <a:t>EMI</a:t>
            </a:r>
            <a:r>
              <a:rPr lang="zh-TW" altLang="en-US" sz="2400" dirty="0"/>
              <a:t>課程的質與量</a:t>
            </a:r>
            <a:endParaRPr lang="en-US" altLang="zh-TW" sz="2400" dirty="0"/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dirty="0"/>
              <a:t>強化學生的英語口說與報告能力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endParaRPr lang="en-US" altLang="zh-TW" sz="21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674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en-US" altLang="zh-TW" dirty="0"/>
              <a:t>CBE</a:t>
            </a:r>
            <a:r>
              <a:rPr lang="zh-TW" altLang="en-US" dirty="0"/>
              <a:t>服務</a:t>
            </a:r>
            <a:r>
              <a:rPr lang="zh-TW" altLang="en-US" dirty="0" smtClean="0"/>
              <a:t>簡介 </a:t>
            </a:r>
            <a:r>
              <a:rPr lang="en-US" altLang="zh-TW" dirty="0" smtClean="0"/>
              <a:t>1/3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26</a:t>
            </a:fld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76944" y="1412776"/>
            <a:ext cx="8059936" cy="4824535"/>
          </a:xfrm>
          <a:solidFill>
            <a:srgbClr val="FFFFCC"/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dirty="0"/>
              <a:t>精進教師和</a:t>
            </a:r>
            <a:r>
              <a:rPr lang="en-US" altLang="zh-TW" sz="2400" dirty="0"/>
              <a:t>TA EMI</a:t>
            </a:r>
            <a:r>
              <a:rPr lang="zh-TW" altLang="en-US" sz="2400" dirty="0"/>
              <a:t>教學能力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200" dirty="0"/>
              <a:t>每學期舉辦</a:t>
            </a:r>
            <a:r>
              <a:rPr lang="en-US" altLang="zh-TW" sz="2200" b="1" dirty="0"/>
              <a:t>EMI</a:t>
            </a:r>
            <a:r>
              <a:rPr lang="zh-TW" altLang="en-US" sz="2200" b="1" dirty="0"/>
              <a:t>教學工作坊</a:t>
            </a:r>
            <a:r>
              <a:rPr lang="zh-TW" altLang="en-US" sz="2200" dirty="0"/>
              <a:t>和</a:t>
            </a:r>
            <a:r>
              <a:rPr lang="en-US" altLang="zh-TW" sz="2200" dirty="0"/>
              <a:t>EMI TA</a:t>
            </a:r>
            <a:r>
              <a:rPr lang="zh-TW" altLang="en-US" sz="2200" dirty="0"/>
              <a:t>工作坊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200" dirty="0"/>
              <a:t>鼓勵教師參與</a:t>
            </a:r>
            <a:r>
              <a:rPr lang="en-US" altLang="zh-TW" sz="2200" b="1" dirty="0"/>
              <a:t>EMI</a:t>
            </a:r>
            <a:r>
              <a:rPr lang="zh-TW" altLang="en-US" sz="2200" b="1" dirty="0"/>
              <a:t>教學國際認證</a:t>
            </a:r>
            <a:r>
              <a:rPr lang="en-US" altLang="zh-TW" sz="2200" dirty="0"/>
              <a:t>:</a:t>
            </a:r>
            <a:r>
              <a:rPr lang="zh-TW" altLang="en-US" sz="2200" dirty="0"/>
              <a:t>例如</a:t>
            </a:r>
            <a:r>
              <a:rPr lang="en-US" altLang="zh-TW" sz="2200" dirty="0"/>
              <a:t>Oxford EMI Training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200" dirty="0"/>
              <a:t>加強與重點學校和重點學院 </a:t>
            </a:r>
            <a:r>
              <a:rPr lang="en-US" altLang="zh-TW" sz="2200" dirty="0"/>
              <a:t>EMI</a:t>
            </a:r>
            <a:r>
              <a:rPr lang="zh-TW" altLang="en-US" sz="2200" dirty="0"/>
              <a:t>中心的聯結，吸取他校推動</a:t>
            </a:r>
            <a:r>
              <a:rPr lang="en-US" altLang="zh-TW" sz="2200" dirty="0"/>
              <a:t>EMI</a:t>
            </a:r>
            <a:r>
              <a:rPr lang="zh-TW" altLang="en-US" sz="2200" dirty="0"/>
              <a:t>教學之優點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200" dirty="0"/>
              <a:t>鼓勵教師參與校內外</a:t>
            </a:r>
            <a:r>
              <a:rPr lang="en-US" altLang="zh-TW" sz="2200" dirty="0"/>
              <a:t>EMI</a:t>
            </a:r>
            <a:r>
              <a:rPr lang="zh-TW" altLang="en-US" sz="2200" dirty="0"/>
              <a:t>相關活動</a:t>
            </a:r>
            <a:r>
              <a:rPr lang="en-US" altLang="zh-TW" sz="2200" dirty="0"/>
              <a:t>: </a:t>
            </a:r>
            <a:r>
              <a:rPr lang="zh-TW" altLang="en-US" sz="2200" dirty="0"/>
              <a:t>例如觀課、和</a:t>
            </a:r>
            <a:r>
              <a:rPr lang="en-US" altLang="zh-TW" sz="2200" dirty="0"/>
              <a:t>EMI</a:t>
            </a:r>
            <a:r>
              <a:rPr lang="zh-TW" altLang="en-US" sz="2200" dirty="0"/>
              <a:t>教學研習會</a:t>
            </a:r>
          </a:p>
          <a:p>
            <a:pPr marL="274320" indent="-274320" eaLnBrk="1" fontAlgn="auto" hangingPunct="1">
              <a:lnSpc>
                <a:spcPts val="3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1223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en-US" altLang="zh-TW" dirty="0"/>
              <a:t>CBE</a:t>
            </a:r>
            <a:r>
              <a:rPr lang="zh-TW" altLang="en-US" dirty="0"/>
              <a:t>服務</a:t>
            </a:r>
            <a:r>
              <a:rPr lang="zh-TW" altLang="en-US" dirty="0" smtClean="0"/>
              <a:t>簡介</a:t>
            </a:r>
            <a:r>
              <a:rPr lang="en-US" altLang="zh-TW" dirty="0" smtClean="0"/>
              <a:t>2/3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27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76944" y="1412776"/>
            <a:ext cx="8059936" cy="4824535"/>
          </a:xfrm>
          <a:solidFill>
            <a:srgbClr val="FFFFCC"/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dirty="0"/>
              <a:t>提升本校</a:t>
            </a:r>
            <a:r>
              <a:rPr lang="en-US" altLang="zh-TW" sz="2400" dirty="0"/>
              <a:t>EMI</a:t>
            </a:r>
            <a:r>
              <a:rPr lang="zh-TW" altLang="en-US" sz="2400" dirty="0"/>
              <a:t>課程的質與量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000" dirty="0"/>
              <a:t>鼓勵各系所與英文教師合作，在大一開設</a:t>
            </a:r>
            <a:r>
              <a:rPr lang="en-US" altLang="zh-TW" sz="2000" dirty="0"/>
              <a:t>ESP/EAP</a:t>
            </a:r>
            <a:r>
              <a:rPr lang="zh-TW" altLang="en-US" sz="2000" dirty="0"/>
              <a:t>做為</a:t>
            </a:r>
            <a:r>
              <a:rPr lang="en-US" altLang="zh-TW" sz="2000" dirty="0"/>
              <a:t>EMI</a:t>
            </a:r>
            <a:r>
              <a:rPr lang="zh-TW" altLang="en-US" sz="2000" dirty="0" smtClean="0"/>
              <a:t>課程 </a:t>
            </a:r>
            <a:r>
              <a:rPr lang="zh-TW" altLang="en-US" sz="2000" dirty="0"/>
              <a:t>銜接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000" dirty="0"/>
              <a:t>鼓勵各系所優先在大二和碩一開設</a:t>
            </a:r>
            <a:r>
              <a:rPr lang="en-US" altLang="zh-TW" sz="2000" dirty="0"/>
              <a:t>EMI</a:t>
            </a:r>
            <a:r>
              <a:rPr lang="zh-TW" altLang="en-US" sz="2000" dirty="0"/>
              <a:t>課程，選拔優秀課程</a:t>
            </a:r>
            <a:r>
              <a:rPr lang="zh-TW" altLang="en-US" sz="2000" dirty="0" smtClean="0"/>
              <a:t>，作為</a:t>
            </a:r>
            <a:r>
              <a:rPr lang="zh-TW" altLang="en-US" sz="2000" dirty="0"/>
              <a:t>教師觀課的典範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000" dirty="0"/>
              <a:t>聘請外籍與本籍具</a:t>
            </a:r>
            <a:r>
              <a:rPr lang="en-US" altLang="zh-TW" sz="2000" dirty="0"/>
              <a:t>B2 Level</a:t>
            </a:r>
            <a:r>
              <a:rPr lang="zh-TW" altLang="en-US" sz="2000" dirty="0"/>
              <a:t>之學生擔任</a:t>
            </a:r>
            <a:r>
              <a:rPr lang="en-US" altLang="zh-TW" sz="2000" dirty="0"/>
              <a:t>EMI TA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000" dirty="0"/>
              <a:t>每學期監控</a:t>
            </a:r>
            <a:r>
              <a:rPr lang="en-US" altLang="zh-TW" sz="2000" dirty="0"/>
              <a:t>:  1.</a:t>
            </a:r>
            <a:r>
              <a:rPr lang="zh-TW" altLang="en-US" sz="2000" dirty="0"/>
              <a:t>各系</a:t>
            </a:r>
            <a:r>
              <a:rPr lang="en-US" altLang="zh-TW" sz="2000" dirty="0"/>
              <a:t>EMI</a:t>
            </a:r>
            <a:r>
              <a:rPr lang="zh-TW" altLang="en-US" sz="2000" dirty="0"/>
              <a:t>課程數、</a:t>
            </a:r>
            <a:r>
              <a:rPr lang="en-US" altLang="zh-TW" sz="2000" dirty="0"/>
              <a:t>2.</a:t>
            </a:r>
            <a:r>
              <a:rPr lang="zh-TW" altLang="en-US" sz="2000" dirty="0"/>
              <a:t>修習</a:t>
            </a:r>
            <a:r>
              <a:rPr lang="en-US" altLang="zh-TW" sz="2000" dirty="0"/>
              <a:t>EMI</a:t>
            </a:r>
            <a:r>
              <a:rPr lang="zh-TW" altLang="en-US" sz="2000" dirty="0"/>
              <a:t>課程的學生比例</a:t>
            </a:r>
            <a:r>
              <a:rPr lang="zh-TW" altLang="en-US" sz="2000" dirty="0" smtClean="0"/>
              <a:t>、及 </a:t>
            </a:r>
            <a:r>
              <a:rPr lang="en-US" altLang="zh-TW" sz="2000" dirty="0"/>
              <a:t>3.EMI</a:t>
            </a:r>
            <a:r>
              <a:rPr lang="zh-TW" altLang="en-US" sz="2000" dirty="0"/>
              <a:t>課程品質</a:t>
            </a:r>
          </a:p>
          <a:p>
            <a:pPr marL="274320" indent="-274320" eaLnBrk="1" fontAlgn="auto" hangingPunct="1">
              <a:lnSpc>
                <a:spcPts val="3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934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en-US" altLang="zh-TW" dirty="0"/>
              <a:t>CBE</a:t>
            </a:r>
            <a:r>
              <a:rPr lang="zh-TW" altLang="en-US" dirty="0"/>
              <a:t>服務</a:t>
            </a:r>
            <a:r>
              <a:rPr lang="zh-TW" altLang="en-US" dirty="0" smtClean="0"/>
              <a:t>簡介</a:t>
            </a:r>
            <a:r>
              <a:rPr lang="en-US" altLang="zh-TW" dirty="0" smtClean="0"/>
              <a:t>3/3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28</a:t>
            </a:fld>
            <a:endParaRPr lang="en-US" altLang="zh-TW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476944" y="1340768"/>
            <a:ext cx="8059936" cy="4824535"/>
          </a:xfrm>
          <a:solidFill>
            <a:srgbClr val="FFFFCC"/>
          </a:solidFill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dirty="0" smtClean="0"/>
              <a:t>強化</a:t>
            </a:r>
            <a:r>
              <a:rPr lang="zh-TW" altLang="en-US" sz="2400" dirty="0"/>
              <a:t>學生的專業英語口說與報告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000" dirty="0"/>
              <a:t>增設校園的全英語場域</a:t>
            </a:r>
            <a:r>
              <a:rPr lang="en-US" altLang="zh-TW" sz="2000" dirty="0"/>
              <a:t>(English corners)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000" dirty="0"/>
              <a:t>鼓勵</a:t>
            </a:r>
            <a:r>
              <a:rPr lang="en-US" altLang="zh-TW" sz="2000" dirty="0"/>
              <a:t>EMI</a:t>
            </a:r>
            <a:r>
              <a:rPr lang="zh-TW" altLang="en-US" sz="2000" dirty="0"/>
              <a:t>課程設計口頭或海報展示，讓學生以英語解說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000" dirty="0"/>
              <a:t>鼓勵各研究所之學報討論，採英語口說與報告</a:t>
            </a:r>
          </a:p>
          <a:p>
            <a:pPr lvl="1">
              <a:lnSpc>
                <a:spcPct val="150000"/>
              </a:lnSpc>
              <a:spcAft>
                <a:spcPts val="0"/>
              </a:spcAft>
            </a:pPr>
            <a:r>
              <a:rPr lang="zh-TW" altLang="en-US" sz="2000" dirty="0"/>
              <a:t>每年舉辦全校性學生翻轉英文教學比賽</a:t>
            </a:r>
          </a:p>
          <a:p>
            <a:pPr marL="274320" indent="-274320" eaLnBrk="1" fontAlgn="auto" hangingPunct="1">
              <a:lnSpc>
                <a:spcPts val="3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514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3498" y="354050"/>
            <a:ext cx="7986713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/>
              <a:t>註冊組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</a:t>
            </a:fld>
            <a:endParaRPr lang="en-US" altLang="zh-TW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3499" y="1628800"/>
            <a:ext cx="7986713" cy="448945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txBody>
          <a:bodyPr>
            <a:norm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0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7450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2088" indent="-2095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組長：連心瑜 </a:t>
            </a: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副</a:t>
            </a:r>
            <a:r>
              <a:rPr lang="zh-TW" altLang="en-US" sz="2400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教授</a:t>
            </a:r>
            <a:endParaRPr lang="zh-TW" altLang="en-US" sz="2400" b="0" dirty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成員：陳琮佳、莊彥容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業務：</a:t>
            </a:r>
          </a:p>
          <a:p>
            <a:pPr marL="1524000" indent="-1257300" eaLnBrk="1" hangingPunct="1">
              <a:lnSpc>
                <a:spcPct val="90000"/>
              </a:lnSpc>
              <a:spcBef>
                <a:spcPts val="1200"/>
              </a:spcBef>
              <a:buFontTx/>
              <a:buNone/>
              <a:defRPr/>
            </a:pPr>
            <a:r>
              <a:rPr lang="en-US" altLang="zh-TW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1.</a:t>
            </a: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學籍：</a:t>
            </a: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辦理</a:t>
            </a: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  <a:sym typeface="Wingdings" pitchFamily="2" charset="2"/>
              </a:rPr>
              <a:t>學生註冊</a:t>
            </a: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、學籍保留、休、退學、醫學院學生國考、轉學生、學籍資料庫異動填報；學生證、在學證明、學歷查證等業務。</a:t>
            </a:r>
          </a:p>
          <a:p>
            <a:pPr marL="1524000" indent="-1524000" eaLnBrk="1" hangingPunct="1">
              <a:lnSpc>
                <a:spcPct val="90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成績：學期、暑修成績管理彙整、印製與寄發、各式成績證明</a:t>
            </a:r>
            <a:r>
              <a:rPr lang="en-US" altLang="zh-TW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;</a:t>
            </a: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轉系、雙主修、輔系、二一輔導等業務辦理</a:t>
            </a:r>
            <a:r>
              <a:rPr lang="en-US" altLang="zh-TW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;</a:t>
            </a:r>
            <a:r>
              <a:rPr lang="zh-TW" altLang="en-US" sz="2400" b="0" dirty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抵免學分審核、畢業資格審核、畢業證書核發、成績優異獎項確認、獎狀印製等業務。</a:t>
            </a:r>
          </a:p>
        </p:txBody>
      </p:sp>
    </p:spTree>
    <p:extLst>
      <p:ext uri="{BB962C8B-B14F-4D97-AF65-F5344CB8AC3E}">
        <p14:creationId xmlns:p14="http://schemas.microsoft.com/office/powerpoint/2010/main" val="302684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99432" y="476672"/>
            <a:ext cx="7904818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 smtClean="0"/>
              <a:t>學習規劃辦公室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29</a:t>
            </a:fld>
            <a:endParaRPr lang="en-US" altLang="zh-TW"/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>
          <a:xfrm>
            <a:off x="733425" y="1700808"/>
            <a:ext cx="7870825" cy="4179292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主任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：蔡曉雯 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教授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成員：翁岑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卉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zh-TW" altLang="en-US" sz="2400" dirty="0"/>
              <a:t>主要對象</a:t>
            </a:r>
            <a:r>
              <a:rPr lang="en-US" altLang="zh-TW" sz="2400" dirty="0"/>
              <a:t>:</a:t>
            </a:r>
            <a:r>
              <a:rPr lang="zh-TW" altLang="en-US" sz="2400" dirty="0"/>
              <a:t>學生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dirty="0"/>
              <a:t>學習藍圖或課程規劃</a:t>
            </a:r>
            <a:r>
              <a:rPr lang="en-US" altLang="zh-TW" sz="2400" dirty="0"/>
              <a:t>(</a:t>
            </a:r>
            <a:r>
              <a:rPr lang="zh-TW" altLang="en-US" sz="2400" dirty="0"/>
              <a:t>跨域學習、輔系及雙主修等</a:t>
            </a:r>
            <a:r>
              <a:rPr lang="en-US" altLang="zh-TW" sz="2400" dirty="0"/>
              <a:t>)</a:t>
            </a:r>
            <a:r>
              <a:rPr lang="zh-TW" altLang="en-US" sz="2400" dirty="0"/>
              <a:t>諮詢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dirty="0"/>
              <a:t>學科學習協助 </a:t>
            </a:r>
            <a:r>
              <a:rPr lang="en-US" altLang="zh-TW" sz="2400" dirty="0"/>
              <a:t>(</a:t>
            </a:r>
            <a:r>
              <a:rPr lang="zh-TW" altLang="en-US" sz="2400" dirty="0"/>
              <a:t>補救教學申請或轉介專輔等</a:t>
            </a:r>
            <a:r>
              <a:rPr lang="en-US" altLang="zh-TW" sz="2400" dirty="0"/>
              <a:t>)</a:t>
            </a:r>
            <a:r>
              <a:rPr lang="zh-TW" altLang="en-US" sz="2400" dirty="0"/>
              <a:t>諮詢</a:t>
            </a: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zh-TW" altLang="en-US" sz="2400" dirty="0"/>
              <a:t>專輔教師績效管考</a:t>
            </a:r>
          </a:p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endParaRPr lang="en-US" altLang="zh-TW" sz="21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altLang="zh-TW" sz="2400" dirty="0">
              <a:solidFill>
                <a:srgbClr val="6633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547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7366000" cy="1143000"/>
          </a:xfrm>
        </p:spPr>
        <p:txBody>
          <a:bodyPr/>
          <a:lstStyle/>
          <a:p>
            <a:pPr algn="l"/>
            <a:r>
              <a:rPr lang="zh-TW" altLang="en-US" dirty="0" smtClean="0"/>
              <a:t>近期推動事項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15616" y="1476795"/>
            <a:ext cx="7366000" cy="3889375"/>
          </a:xfrm>
        </p:spPr>
        <p:txBody>
          <a:bodyPr/>
          <a:lstStyle/>
          <a:p>
            <a:r>
              <a:rPr lang="zh-TW" altLang="en-US" dirty="0" smtClean="0"/>
              <a:t>學期</a:t>
            </a:r>
            <a:r>
              <a:rPr lang="en-US" altLang="zh-TW" dirty="0" smtClean="0"/>
              <a:t>16</a:t>
            </a:r>
            <a:r>
              <a:rPr lang="zh-TW" altLang="en-US" dirty="0" smtClean="0"/>
              <a:t>週</a:t>
            </a:r>
            <a:r>
              <a:rPr lang="en-US" altLang="zh-TW" dirty="0" smtClean="0"/>
              <a:t>(</a:t>
            </a:r>
            <a:r>
              <a:rPr lang="zh-TW" altLang="en-US" dirty="0" smtClean="0"/>
              <a:t>目前是</a:t>
            </a:r>
            <a:r>
              <a:rPr lang="en-US" altLang="zh-TW" dirty="0" smtClean="0"/>
              <a:t>16+2)</a:t>
            </a:r>
          </a:p>
          <a:p>
            <a:r>
              <a:rPr lang="zh-TW" altLang="en-US" dirty="0" smtClean="0"/>
              <a:t>卓越畢業生</a:t>
            </a:r>
            <a:endParaRPr lang="en-US" altLang="zh-TW" dirty="0" smtClean="0"/>
          </a:p>
          <a:p>
            <a:r>
              <a:rPr lang="zh-TW" altLang="en-US" dirty="0" smtClean="0"/>
              <a:t>未來教室的使用</a:t>
            </a:r>
            <a:endParaRPr lang="en-US" altLang="zh-TW" dirty="0" smtClean="0"/>
          </a:p>
          <a:p>
            <a:r>
              <a:rPr lang="en-US" altLang="zh-TW" dirty="0" smtClean="0"/>
              <a:t>AI</a:t>
            </a:r>
            <a:r>
              <a:rPr lang="zh-TW" altLang="en-US" dirty="0" smtClean="0"/>
              <a:t>融入專業課程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30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78204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/>
              <a:t>教學理念溝通</a:t>
            </a:r>
            <a:r>
              <a:rPr lang="en-US" altLang="zh-TW" dirty="0"/>
              <a:t>- </a:t>
            </a:r>
            <a:r>
              <a:rPr lang="zh-TW" altLang="en-US" dirty="0"/>
              <a:t>三不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31</a:t>
            </a:fld>
            <a:endParaRPr lang="en-US" altLang="zh-TW"/>
          </a:p>
        </p:txBody>
      </p:sp>
      <p:graphicFrame>
        <p:nvGraphicFramePr>
          <p:cNvPr id="7" name="資料庫圖表 6"/>
          <p:cNvGraphicFramePr/>
          <p:nvPr/>
        </p:nvGraphicFramePr>
        <p:xfrm>
          <a:off x="1331640" y="157498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8545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/>
              <a:t>教學理念溝通</a:t>
            </a:r>
            <a:r>
              <a:rPr lang="en-US" altLang="zh-TW" dirty="0"/>
              <a:t>- </a:t>
            </a:r>
            <a:r>
              <a:rPr lang="zh-TW" altLang="en-US" dirty="0" smtClean="0"/>
              <a:t>四要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32</a:t>
            </a:fld>
            <a:endParaRPr lang="en-US" altLang="zh-TW"/>
          </a:p>
        </p:txBody>
      </p:sp>
      <p:graphicFrame>
        <p:nvGraphicFramePr>
          <p:cNvPr id="7" name="資料庫圖表 6"/>
          <p:cNvGraphicFramePr/>
          <p:nvPr/>
        </p:nvGraphicFramePr>
        <p:xfrm>
          <a:off x="1331640" y="157498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652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zh-TW" altLang="en-US" sz="9600" dirty="0">
                <a:latin typeface="標楷體" panose="03000509000000000000" pitchFamily="65" charset="-120"/>
                <a:ea typeface="標楷體" panose="03000509000000000000" pitchFamily="65" charset="-120"/>
              </a:rPr>
              <a:t>敬請指教</a:t>
            </a:r>
            <a:endParaRPr lang="en-US" altLang="zh-TW" sz="9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33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049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77818" y="768350"/>
            <a:ext cx="7366000" cy="1143000"/>
          </a:xfrm>
        </p:spPr>
        <p:txBody>
          <a:bodyPr/>
          <a:lstStyle/>
          <a:p>
            <a:pPr algn="l"/>
            <a:r>
              <a:rPr lang="zh-TW" altLang="en-US" dirty="0"/>
              <a:t>成績輸入系統</a:t>
            </a:r>
            <a:r>
              <a:rPr lang="en-US" altLang="zh-TW" dirty="0"/>
              <a:t>(</a:t>
            </a:r>
            <a:r>
              <a:rPr lang="zh-TW" altLang="en-US" dirty="0"/>
              <a:t>平時成績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3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674688" y="1844675"/>
            <a:ext cx="8204200" cy="4032250"/>
          </a:xfrm>
          <a:solidFill>
            <a:srgbClr val="FFFFCC"/>
          </a:solidFill>
        </p:spPr>
        <p:txBody>
          <a:bodyPr/>
          <a:lstStyle/>
          <a:p>
            <a:pPr eaLnBrk="1" hangingPunct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學校首頁→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頁面下方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快速連結→數位學習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E‐Learning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→輸入單一系統帳號和密碼進入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/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為方便學生查詢各項成績，並協助各班導師能即時掌握所屬導生的學習狀況，請授課老師務必將所有的作業或測驗成績都輸入到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E-Learning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6713" lvl="1" indent="0" eaLnBrk="1" hangingPunct="1">
              <a:buFont typeface="Wingdings 2" panose="05020102010507070707" pitchFamily="18" charset="2"/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詳細步驟請參考：校園廣場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/E-Learning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操作說明</a:t>
            </a:r>
          </a:p>
        </p:txBody>
      </p:sp>
    </p:spTree>
    <p:extLst>
      <p:ext uri="{BB962C8B-B14F-4D97-AF65-F5344CB8AC3E}">
        <p14:creationId xmlns:p14="http://schemas.microsoft.com/office/powerpoint/2010/main" val="402769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/>
              <a:t>成績輸入系統</a:t>
            </a:r>
            <a:r>
              <a:rPr lang="en-US" altLang="zh-TW" dirty="0"/>
              <a:t>(</a:t>
            </a:r>
            <a:r>
              <a:rPr lang="zh-TW" altLang="en-US" dirty="0"/>
              <a:t>學期成績</a:t>
            </a:r>
            <a:r>
              <a:rPr lang="en-US" altLang="zh-TW" dirty="0"/>
              <a:t>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4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47664"/>
            <a:ext cx="8460940" cy="5112568"/>
          </a:xfrm>
          <a:solidFill>
            <a:srgbClr val="FFFFCC"/>
          </a:solidFill>
        </p:spPr>
        <p:txBody>
          <a:bodyPr>
            <a:noAutofit/>
          </a:bodyPr>
          <a:lstStyle/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數位學習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E‐Learning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 →輸入單一系統帳號和密碼進入。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點選課程辦公室→選擇課程。在成績管理→學期總成績上傳，有三種輸入方法：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「從一般成績總表匯入」總成績老師再自行調整分數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逐筆輸入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由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excel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檔案匯入學期總成績，請老師們擇一使用。若有成績未完成者可在註記區輸入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“I”(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待確認成績後再回系統輸入正式成績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。確認學期成績無誤後，點選最下面上傳 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MIS 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後。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 typeface="Wingdings 2" panose="05020102010507070707" pitchFamily="18" charset="2"/>
              <a:buNone/>
              <a:defRPr/>
            </a:pPr>
            <a:r>
              <a:rPr lang="en-US" altLang="zh-TW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0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成績攸關學生權益，輸入務必慎重，經按確認鍵送出後，除非依規定申請更正，不可再修改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(48</a:t>
            </a:r>
            <a:r>
              <a:rPr lang="zh-TW" altLang="en-US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小時機制</a:t>
            </a:r>
            <a:r>
              <a:rPr lang="en-US" altLang="zh-TW" sz="2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en-US" altLang="zh-TW" sz="20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學期成績繳交期限：</a:t>
            </a:r>
            <a:r>
              <a:rPr lang="zh-TW" altLang="en-US" sz="2000" u="sng" dirty="0">
                <a:latin typeface="標楷體" pitchFamily="65" charset="-120"/>
                <a:ea typeface="標楷體" pitchFamily="65" charset="-120"/>
              </a:rPr>
              <a:t>每學期第十七週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期中、期末考考試試卷印製，請填寫「試卷印製申請單」，送交教務處印製。 （作業時間：期中考試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天、期末考試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7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天）</a:t>
            </a:r>
          </a:p>
          <a:p>
            <a:pPr marL="274320" indent="-274320" eaLnBrk="1" fontAlgn="auto" hangingPunct="1">
              <a:lnSpc>
                <a:spcPct val="120000"/>
              </a:lnSpc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＊</a:t>
            </a:r>
            <a:r>
              <a:rPr lang="zh-TW" altLang="en-US" sz="2000" u="sng" dirty="0">
                <a:latin typeface="標楷體" pitchFamily="65" charset="-120"/>
                <a:ea typeface="標楷體" pitchFamily="65" charset="-120"/>
              </a:rPr>
              <a:t>考試時任課教師需親自監考</a:t>
            </a:r>
            <a:r>
              <a:rPr lang="zh-TW" altLang="en-US" sz="2000" dirty="0">
                <a:latin typeface="標楷體" pitchFamily="65" charset="-120"/>
                <a:ea typeface="標楷體" pitchFamily="65" charset="-120"/>
              </a:rPr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117182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成績更正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5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484784"/>
            <a:ext cx="8229600" cy="4248150"/>
          </a:xfrm>
          <a:solidFill>
            <a:srgbClr val="FFFFCC"/>
          </a:solidFill>
        </p:spPr>
        <p:txBody>
          <a:bodyPr>
            <a:normAutofit/>
          </a:bodyPr>
          <a:lstStyle/>
          <a:p>
            <a:pPr marL="363538" indent="-363538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自上傳截止日起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二週內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填妥成績更正書，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送交系（所）、中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心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主任，並依下列方式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流程處理。</a:t>
            </a:r>
            <a:endParaRPr lang="zh-TW" altLang="zh-TW" sz="2400" dirty="0">
              <a:latin typeface="標楷體" pitchFamily="65" charset="-120"/>
              <a:ea typeface="標楷體" pitchFamily="65" charset="-120"/>
            </a:endParaRPr>
          </a:p>
          <a:p>
            <a:pPr marL="363538" indent="-363538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由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所屬系、所、中心召開會議確認，經院長、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中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心主任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簽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核，送教務處核定後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由註冊組</a:t>
            </a:r>
            <a:r>
              <a:rPr lang="zh-TW" altLang="en-US" sz="2400" dirty="0">
                <a:latin typeface="標楷體" pitchFamily="65" charset="-120"/>
                <a:ea typeface="標楷體" pitchFamily="65" charset="-120"/>
              </a:rPr>
              <a:t>更正登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錄。</a:t>
            </a:r>
            <a:endParaRPr lang="en-US" altLang="zh-TW" sz="2400" dirty="0">
              <a:latin typeface="標楷體" pitchFamily="65" charset="-120"/>
              <a:ea typeface="標楷體" pitchFamily="65" charset="-120"/>
            </a:endParaRPr>
          </a:p>
          <a:p>
            <a:pPr marL="363538" indent="-363538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若</a:t>
            </a:r>
            <a:r>
              <a:rPr lang="zh-TW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成績更正涉及格狀態變更</a:t>
            </a:r>
            <a:r>
              <a:rPr lang="en-US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及格改為不及格、不及格改為及格），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需經</a:t>
            </a:r>
            <a:r>
              <a:rPr lang="zh-TW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教務會議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通過</a:t>
            </a:r>
            <a:r>
              <a:rPr lang="zh-TW" altLang="zh-TW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24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教師需列席說明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9336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986712" cy="1143000"/>
          </a:xfrm>
          <a:solidFill>
            <a:srgbClr val="FFC000"/>
          </a:solidFill>
        </p:spPr>
        <p:txBody>
          <a:bodyPr/>
          <a:lstStyle/>
          <a:p>
            <a:pPr algn="l"/>
            <a:r>
              <a:rPr lang="zh-TW" altLang="en-US" dirty="0" smtClean="0"/>
              <a:t>課務組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6</a:t>
            </a:fld>
            <a:endParaRPr lang="en-US" altLang="zh-TW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67544" y="1621209"/>
            <a:ext cx="7986712" cy="4964386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1950" indent="-361950" eaLnBrk="1" hangingPunct="1">
              <a:lnSpc>
                <a:spcPct val="80000"/>
              </a:lnSpc>
              <a:spcBef>
                <a:spcPts val="1200"/>
              </a:spcBef>
              <a:buClr>
                <a:srgbClr val="0BD0D9"/>
              </a:buClr>
              <a:buSzPct val="95000"/>
              <a:buFontTx/>
              <a:buNone/>
              <a:defRPr sz="2800" b="1">
                <a:solidFill>
                  <a:srgbClr val="663300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639763" indent="-246063">
              <a:spcBef>
                <a:spcPct val="20000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>
                <a:latin typeface="+mn-lt"/>
                <a:ea typeface="+mn-ea"/>
              </a:defRPr>
            </a:lvl2pPr>
            <a:lvl3pPr indent="-246063">
              <a:spcBef>
                <a:spcPct val="20000"/>
              </a:spcBef>
              <a:buClr>
                <a:schemeClr val="accent2"/>
              </a:buClr>
              <a:buSzPct val="70000"/>
              <a:buFont typeface="Wingdings 2" panose="05020102010507070707" pitchFamily="18" charset="2"/>
              <a:buChar char=""/>
              <a:defRPr sz="2100">
                <a:latin typeface="+mn-lt"/>
                <a:ea typeface="+mn-ea"/>
              </a:defRPr>
            </a:lvl3pPr>
            <a:lvl4pPr marL="1187450" indent="-209550">
              <a:spcBef>
                <a:spcPct val="20000"/>
              </a:spcBef>
              <a:buClr>
                <a:srgbClr val="0BD0D9"/>
              </a:buClr>
              <a:buSzPct val="65000"/>
              <a:buFont typeface="Wingdings 2" panose="05020102010507070707" pitchFamily="18" charset="2"/>
              <a:buChar char=""/>
              <a:defRPr sz="2000">
                <a:latin typeface="+mn-lt"/>
                <a:ea typeface="+mn-ea"/>
              </a:defRPr>
            </a:lvl4pPr>
            <a:lvl5pPr marL="1462088" indent="-209550">
              <a:spcBef>
                <a:spcPct val="20000"/>
              </a:spcBef>
              <a:buClr>
                <a:srgbClr val="10CF9B"/>
              </a:buClr>
              <a:buSzPct val="65000"/>
              <a:buFont typeface="Wingdings 2" panose="05020102010507070707" pitchFamily="18" charset="2"/>
              <a:buChar char=""/>
              <a:defRPr sz="2000">
                <a:latin typeface="+mn-lt"/>
                <a:ea typeface="+mn-ea"/>
              </a:defRPr>
            </a:lvl5pPr>
            <a:lvl6pPr marL="1737360" indent="-210312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>
                <a:latin typeface="+mn-lt"/>
                <a:ea typeface="+mn-ea"/>
              </a:defRPr>
            </a:lvl6pPr>
            <a:lvl7pPr marL="1920240" indent="-182880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baseline="0">
                <a:latin typeface="+mn-lt"/>
                <a:ea typeface="+mn-ea"/>
              </a:defRPr>
            </a:lvl7pPr>
            <a:lvl8pPr marL="2194560" indent="-182880">
              <a:spcBef>
                <a:spcPct val="20000"/>
              </a:spcBef>
              <a:buClr>
                <a:schemeClr val="tx2"/>
              </a:buClr>
              <a:buChar char="•"/>
              <a:defRPr kumimoji="0" sz="1600">
                <a:latin typeface="+mn-lt"/>
                <a:ea typeface="+mn-ea"/>
              </a:defRPr>
            </a:lvl8pPr>
            <a:lvl9pPr marL="2468880" indent="-182880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baseline="0"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zh-TW" altLang="en-US" sz="2400" b="0" dirty="0">
                <a:solidFill>
                  <a:srgbClr val="000000"/>
                </a:solidFill>
              </a:rPr>
              <a:t>組長：馬蘊華 教授</a:t>
            </a:r>
          </a:p>
          <a:p>
            <a:pPr>
              <a:defRPr/>
            </a:pPr>
            <a:r>
              <a:rPr lang="zh-TW" altLang="en-US" sz="2400" b="0" dirty="0" smtClean="0">
                <a:solidFill>
                  <a:srgbClr val="000000"/>
                </a:solidFill>
              </a:rPr>
              <a:t>成員</a:t>
            </a:r>
            <a:r>
              <a:rPr lang="zh-TW" altLang="en-US" sz="2400" b="0" dirty="0">
                <a:solidFill>
                  <a:srgbClr val="000000"/>
                </a:solidFill>
              </a:rPr>
              <a:t>：黃慧潔、黃本活、鄭富尹</a:t>
            </a:r>
            <a:r>
              <a:rPr lang="zh-TW" altLang="en-US" sz="2400" b="0" dirty="0" smtClean="0">
                <a:solidFill>
                  <a:srgbClr val="000000"/>
                </a:solidFill>
              </a:rPr>
              <a:t>、鄭如涵、丁信瑄</a:t>
            </a:r>
            <a:endParaRPr lang="en-US" altLang="zh-TW" sz="2400" b="0" dirty="0">
              <a:solidFill>
                <a:srgbClr val="000000"/>
              </a:solidFill>
            </a:endParaRPr>
          </a:p>
          <a:p>
            <a:pPr marL="2155825" indent="-2155825">
              <a:lnSpc>
                <a:spcPct val="100000"/>
              </a:lnSpc>
              <a:defRPr/>
            </a:pPr>
            <a:r>
              <a:rPr lang="zh-TW" altLang="en-US" sz="2400" b="0" dirty="0">
                <a:solidFill>
                  <a:srgbClr val="000000"/>
                </a:solidFill>
              </a:rPr>
              <a:t>業務：</a:t>
            </a:r>
            <a:r>
              <a:rPr lang="en-US" altLang="zh-TW" sz="2400" b="0" dirty="0">
                <a:solidFill>
                  <a:srgbClr val="000000"/>
                </a:solidFill>
                <a:sym typeface="Wingdings" pitchFamily="2" charset="2"/>
              </a:rPr>
              <a:t>1.</a:t>
            </a:r>
            <a:r>
              <a:rPr lang="zh-TW" altLang="en-US" sz="2400" b="0" dirty="0">
                <a:solidFill>
                  <a:srgbClr val="000000"/>
                </a:solidFill>
                <a:sym typeface="Wingdings" pitchFamily="2" charset="2"/>
              </a:rPr>
              <a:t>課程：綜理全校課程規劃；課程教學大綱及教學進度彙整及整理；教室安排及借用；校外教學活動申請。</a:t>
            </a:r>
            <a:endParaRPr lang="zh-TW" altLang="en-US" sz="2400" b="0" dirty="0">
              <a:solidFill>
                <a:srgbClr val="000000"/>
              </a:solidFill>
            </a:endParaRPr>
          </a:p>
          <a:p>
            <a:pPr indent="530225">
              <a:defRPr/>
            </a:pPr>
            <a:r>
              <a:rPr lang="en-US" altLang="zh-TW" sz="2400" b="0" dirty="0">
                <a:solidFill>
                  <a:srgbClr val="000000"/>
                </a:solidFill>
              </a:rPr>
              <a:t>2.</a:t>
            </a:r>
            <a:r>
              <a:rPr lang="zh-TW" altLang="en-US" sz="2400" b="0" dirty="0">
                <a:solidFill>
                  <a:srgbClr val="000000"/>
                </a:solidFill>
              </a:rPr>
              <a:t>選課：學生選課、校際選課、暑修等業務。</a:t>
            </a:r>
            <a:endParaRPr lang="en-US" altLang="zh-TW" sz="2400" b="0" dirty="0">
              <a:solidFill>
                <a:srgbClr val="000000"/>
              </a:solidFill>
            </a:endParaRPr>
          </a:p>
          <a:p>
            <a:pPr indent="530225">
              <a:defRPr/>
            </a:pPr>
            <a:r>
              <a:rPr lang="en-US" altLang="zh-TW" sz="2400" b="0" dirty="0">
                <a:solidFill>
                  <a:srgbClr val="000000"/>
                </a:solidFill>
              </a:rPr>
              <a:t>3.</a:t>
            </a:r>
            <a:r>
              <a:rPr lang="zh-TW" altLang="en-US" sz="2400" b="0" dirty="0">
                <a:solidFill>
                  <a:srgbClr val="000000"/>
                </a:solidFill>
              </a:rPr>
              <a:t>鐘點：教師授課鐘點核算彙整。</a:t>
            </a:r>
            <a:endParaRPr lang="en-US" altLang="zh-TW" sz="2400" b="0" dirty="0">
              <a:solidFill>
                <a:srgbClr val="000000"/>
              </a:solidFill>
            </a:endParaRPr>
          </a:p>
          <a:p>
            <a:pPr indent="530225">
              <a:defRPr/>
            </a:pPr>
            <a:r>
              <a:rPr lang="en-US" altLang="zh-TW" sz="2400" b="0" dirty="0">
                <a:solidFill>
                  <a:srgbClr val="000000"/>
                </a:solidFill>
              </a:rPr>
              <a:t>4.</a:t>
            </a:r>
            <a:r>
              <a:rPr lang="zh-TW" altLang="en-US" sz="2400" b="0" dirty="0">
                <a:solidFill>
                  <a:srgbClr val="000000"/>
                </a:solidFill>
              </a:rPr>
              <a:t>教具：教學教室</a:t>
            </a:r>
            <a:r>
              <a:rPr lang="en-US" altLang="zh-TW" sz="2400" b="0" dirty="0">
                <a:solidFill>
                  <a:srgbClr val="000000"/>
                </a:solidFill>
              </a:rPr>
              <a:t>E</a:t>
            </a:r>
            <a:r>
              <a:rPr lang="zh-TW" altLang="en-US" sz="2400" b="0" dirty="0">
                <a:solidFill>
                  <a:srgbClr val="000000"/>
                </a:solidFill>
              </a:rPr>
              <a:t>化設備維護，教學教具借用維護。</a:t>
            </a:r>
            <a:endParaRPr lang="en-US" altLang="zh-TW" sz="2400" b="0" dirty="0">
              <a:solidFill>
                <a:srgbClr val="000000"/>
              </a:solidFill>
            </a:endParaRPr>
          </a:p>
          <a:p>
            <a:pPr indent="530225">
              <a:defRPr/>
            </a:pPr>
            <a:r>
              <a:rPr lang="en-US" altLang="zh-TW" sz="2400" b="0" dirty="0">
                <a:solidFill>
                  <a:srgbClr val="000000"/>
                </a:solidFill>
              </a:rPr>
              <a:t>5.</a:t>
            </a:r>
            <a:r>
              <a:rPr lang="zh-TW" altLang="en-US" sz="2400" b="0" dirty="0">
                <a:solidFill>
                  <a:srgbClr val="000000"/>
                </a:solidFill>
              </a:rPr>
              <a:t>試卷印製。</a:t>
            </a:r>
            <a:endParaRPr lang="en-US" altLang="zh-TW" sz="2400" b="0" dirty="0">
              <a:solidFill>
                <a:srgbClr val="000000"/>
              </a:solidFill>
            </a:endParaRPr>
          </a:p>
          <a:p>
            <a:pPr indent="530225">
              <a:defRPr/>
            </a:pPr>
            <a:r>
              <a:rPr lang="en-US" altLang="zh-TW" sz="2400" b="0" dirty="0">
                <a:solidFill>
                  <a:srgbClr val="000000"/>
                </a:solidFill>
              </a:rPr>
              <a:t>6.</a:t>
            </a:r>
            <a:r>
              <a:rPr lang="zh-TW" altLang="en-US" sz="2400" b="0" dirty="0">
                <a:solidFill>
                  <a:srgbClr val="000000"/>
                </a:solidFill>
              </a:rPr>
              <a:t>特別演講申請。</a:t>
            </a:r>
          </a:p>
        </p:txBody>
      </p:sp>
    </p:spTree>
    <p:extLst>
      <p:ext uri="{BB962C8B-B14F-4D97-AF65-F5344CB8AC3E}">
        <p14:creationId xmlns:p14="http://schemas.microsoft.com/office/powerpoint/2010/main" val="102905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 smtClean="0"/>
              <a:t>課程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7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12776"/>
            <a:ext cx="7991475" cy="4565650"/>
          </a:xfrm>
          <a:solidFill>
            <a:srgbClr val="FFFFCC"/>
          </a:solidFill>
        </p:spPr>
        <p:txBody>
          <a:bodyPr/>
          <a:lstStyle/>
          <a:p>
            <a:pPr marL="361950" indent="-361950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課程審查：本校課程規劃、開設，皆須經三級課程委員會審議通過。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課程負責教師除基本開課資訊外，另須提供「課程大綱」、「教學進度」、「課程屬性」。</a:t>
            </a:r>
          </a:p>
          <a:p>
            <a:pPr marL="361950" indent="-361950">
              <a:spcBef>
                <a:spcPts val="1200"/>
              </a:spcBef>
              <a:spcAft>
                <a:spcPts val="600"/>
              </a:spcAft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課程調課：</a:t>
            </a:r>
            <a:r>
              <a:rPr lang="zh-TW" altLang="en-US" sz="24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上課七天前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填寫</a:t>
            </a:r>
            <a:r>
              <a:rPr lang="en-US" altLang="en-US" sz="2400" dirty="0">
                <a:ea typeface="新細明體" panose="02020500000000000000" pitchFamily="18" charset="-120"/>
              </a:rPr>
              <a:t>「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單次調課申請單</a:t>
            </a:r>
            <a:r>
              <a:rPr lang="en-US" altLang="en-US" sz="2400" dirty="0">
                <a:ea typeface="新細明體" panose="02020500000000000000" pitchFamily="18" charset="-120"/>
              </a:rPr>
              <a:t>」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後，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FLOW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系統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便簽提出申請。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spcAft>
                <a:spcPts val="600"/>
              </a:spcAft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400" dirty="0">
                <a:ea typeface="標楷體" panose="03000509000000000000" pitchFamily="65" charset="-120"/>
              </a:rPr>
              <a:t>課程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開班學生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人數下限：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人、碩士班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、博士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人，若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不足上述人數，一律不得開課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>
              <a:spcAft>
                <a:spcPts val="600"/>
              </a:spcAft>
              <a:buNone/>
              <a:defRPr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大學部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&lt;10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人，研究所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&lt;5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人之課程時數，不計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入超授鐘點。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spcAft>
                <a:spcPts val="600"/>
              </a:spcAft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 eaLnBrk="1" hangingPunct="1">
              <a:lnSpc>
                <a:spcPct val="80000"/>
              </a:lnSpc>
              <a:spcBef>
                <a:spcPts val="1200"/>
              </a:spcBef>
              <a:buFont typeface="Wingdings" panose="05000000000000000000" pitchFamily="2" charset="2"/>
              <a:buNone/>
              <a:defRPr/>
            </a:pPr>
            <a:endParaRPr lang="zh-TW" altLang="en-US" sz="2400" b="1" dirty="0">
              <a:solidFill>
                <a:srgbClr val="663300"/>
              </a:solidFill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Tx/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spcBef>
                <a:spcPts val="1200"/>
              </a:spcBef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809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7366000" cy="1143000"/>
          </a:xfrm>
        </p:spPr>
        <p:txBody>
          <a:bodyPr/>
          <a:lstStyle/>
          <a:p>
            <a:pPr algn="l"/>
            <a:r>
              <a:rPr lang="zh-TW" altLang="en-US" dirty="0"/>
              <a:t>超鐘點費核算</a:t>
            </a:r>
            <a:r>
              <a:rPr lang="zh-TW" altLang="en-US" dirty="0" smtClean="0"/>
              <a:t>辦法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D9EB-7C24-40F9-BC19-63D9E1A36C61}" type="slidenum">
              <a:rPr lang="en-US" altLang="zh-TW" smtClean="0"/>
              <a:pPr/>
              <a:t>8</a:t>
            </a:fld>
            <a:endParaRPr lang="en-US" altLang="zh-TW"/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511174" y="1547664"/>
            <a:ext cx="7991475" cy="4492625"/>
          </a:xfrm>
          <a:solidFill>
            <a:srgbClr val="FFFFCC"/>
          </a:solidFill>
        </p:spPr>
        <p:txBody>
          <a:bodyPr/>
          <a:lstStyle/>
          <a:p>
            <a:pPr marL="361950" indent="-361950" eaLnBrk="1" hangingPunct="1">
              <a:spcBef>
                <a:spcPts val="1200"/>
              </a:spcBef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超授鐘點：全學年核計上限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8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小時，超授鐘點全學年彙整於第二學期發放。</a:t>
            </a:r>
          </a:p>
          <a:p>
            <a:pPr marL="361950" indent="-361950" eaLnBrk="1" hangingPunct="1">
              <a:spcBef>
                <a:spcPts val="1200"/>
              </a:spcBef>
              <a:buFont typeface="Wingdings 2" panose="05020102010507070707" pitchFamily="18" charset="2"/>
              <a:buNone/>
              <a:defRPr/>
            </a:pP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超授鐘點核給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5.5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個月。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 eaLnBrk="1" hangingPunct="1">
              <a:buFont typeface="Wingdings 2" panose="05020102010507070707" pitchFamily="18" charset="2"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職級標準鐘點費*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超授鐘點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週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*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5.5)</a:t>
            </a:r>
            <a:endParaRPr lang="zh-TW" altLang="en-US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361950" indent="-361950" eaLnBrk="1" hangingPunct="1">
              <a:lnSpc>
                <a:spcPct val="80000"/>
              </a:lnSpc>
              <a:buFontTx/>
              <a:buNone/>
              <a:defRPr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依據：教師授課鐘點核計辦法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教師授課鐘點作業要點</a:t>
            </a:r>
          </a:p>
          <a:p>
            <a:pPr marL="361950" indent="-36195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zh-TW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zh-TW" altLang="en-US" sz="2400" b="1" dirty="0">
              <a:solidFill>
                <a:srgbClr val="6633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40239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pp11">
  <a:themeElements>
    <a:clrScheme name="pp11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pp11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5000"/>
          <a:buFont typeface="Wingdings" panose="05000000000000000000" pitchFamily="2" charset="2"/>
          <a:buBlip>
            <a:blip xmlns:r="http://schemas.openxmlformats.org/officeDocument/2006/relationships" r:embed="rId1"/>
          </a:buBlip>
          <a:tabLst/>
          <a:defRPr kumimoji="1" lang="zh-TW" altLang="en-US" sz="2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標楷體" panose="03000509000000000000" pitchFamily="65" charset="-12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75000"/>
          <a:buFont typeface="Wingdings" panose="05000000000000000000" pitchFamily="2" charset="2"/>
          <a:buBlip>
            <a:blip xmlns:r="http://schemas.openxmlformats.org/officeDocument/2006/relationships" r:embed="rId1"/>
          </a:buBlip>
          <a:tabLst/>
          <a:defRPr kumimoji="1" lang="zh-TW" altLang="en-US" sz="20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標楷體" panose="03000509000000000000" pitchFamily="65" charset="-120"/>
            <a:ea typeface="標楷體" panose="03000509000000000000" pitchFamily="65" charset="-120"/>
          </a:defRPr>
        </a:defPPr>
      </a:lstStyle>
    </a:lnDef>
  </a:objectDefaults>
  <a:extraClrSchemeLst>
    <a:extraClrScheme>
      <a:clrScheme name="pp11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11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11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11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11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11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11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11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pp980115_1</Template>
  <TotalTime>2359</TotalTime>
  <Words>2625</Words>
  <Application>Microsoft Office PowerPoint</Application>
  <PresentationFormat>如螢幕大小 (4:3)</PresentationFormat>
  <Paragraphs>275</Paragraphs>
  <Slides>34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42" baseType="lpstr">
      <vt:lpstr>新細明體</vt:lpstr>
      <vt:lpstr>標楷體</vt:lpstr>
      <vt:lpstr>Arial</vt:lpstr>
      <vt:lpstr>Goudy Old Style</vt:lpstr>
      <vt:lpstr>Times New Roman</vt:lpstr>
      <vt:lpstr>Wingdings</vt:lpstr>
      <vt:lpstr>Wingdings 2</vt:lpstr>
      <vt:lpstr>pp11</vt:lpstr>
      <vt:lpstr>教務處簡介</vt:lpstr>
      <vt:lpstr>組織架構</vt:lpstr>
      <vt:lpstr>註冊組</vt:lpstr>
      <vt:lpstr>成績輸入系統(平時成績)</vt:lpstr>
      <vt:lpstr>成績輸入系統(學期成績)</vt:lpstr>
      <vt:lpstr>成績更正</vt:lpstr>
      <vt:lpstr>課務組</vt:lpstr>
      <vt:lpstr>課程</vt:lpstr>
      <vt:lpstr>超鐘點費核算辦法</vt:lpstr>
      <vt:lpstr>研究生教務組</vt:lpstr>
      <vt:lpstr>學位考試申請</vt:lpstr>
      <vt:lpstr>教學助理(TA)獎助學金</vt:lpstr>
      <vt:lpstr>招生組</vt:lpstr>
      <vt:lpstr>推廣教育組</vt:lpstr>
      <vt:lpstr>推廣教育班次教師鐘點費</vt:lpstr>
      <vt:lpstr>教學品保組</vt:lpstr>
      <vt:lpstr>數位教學系統(E-Learning;EL)</vt:lpstr>
      <vt:lpstr>UCAN(就業職能問卷)</vt:lpstr>
      <vt:lpstr>語文中心</vt:lpstr>
      <vt:lpstr>語言教室</vt:lpstr>
      <vt:lpstr>英文畢業門檻</vt:lpstr>
      <vt:lpstr>教學資源中心</vt:lpstr>
      <vt:lpstr>服務簡介</vt:lpstr>
      <vt:lpstr>提升教學能力活動時數需求 </vt:lpstr>
      <vt:lpstr>教學意見調查</vt:lpstr>
      <vt:lpstr>雙語教學中心(CBE)</vt:lpstr>
      <vt:lpstr>CBE服務簡介 1/3</vt:lpstr>
      <vt:lpstr>CBE服務簡介2/3</vt:lpstr>
      <vt:lpstr>CBE服務簡介3/3</vt:lpstr>
      <vt:lpstr>學習規劃辦公室</vt:lpstr>
      <vt:lpstr>近期推動事項</vt:lpstr>
      <vt:lpstr>教學理念溝通- 三不</vt:lpstr>
      <vt:lpstr>教學理念溝通- 四要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黃麗秋</dc:creator>
  <cp:lastModifiedBy>Lichiu</cp:lastModifiedBy>
  <cp:revision>35</cp:revision>
  <cp:lastPrinted>1601-01-01T00:00:00Z</cp:lastPrinted>
  <dcterms:created xsi:type="dcterms:W3CDTF">2023-08-03T05:11:12Z</dcterms:created>
  <dcterms:modified xsi:type="dcterms:W3CDTF">2024-08-22T05:57:49Z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