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8"/>
  </p:notesMasterIdLst>
  <p:handoutMasterIdLst>
    <p:handoutMasterId r:id="rId19"/>
  </p:handoutMasterIdLst>
  <p:sldIdLst>
    <p:sldId id="333" r:id="rId5"/>
    <p:sldId id="4517" r:id="rId6"/>
    <p:sldId id="4519" r:id="rId7"/>
    <p:sldId id="4520" r:id="rId8"/>
    <p:sldId id="4521" r:id="rId9"/>
    <p:sldId id="4530" r:id="rId10"/>
    <p:sldId id="4532" r:id="rId11"/>
    <p:sldId id="4533" r:id="rId12"/>
    <p:sldId id="4531" r:id="rId13"/>
    <p:sldId id="4534" r:id="rId14"/>
    <p:sldId id="4535" r:id="rId15"/>
    <p:sldId id="4527" r:id="rId16"/>
    <p:sldId id="4518" r:id="rId1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主冊" id="{DF446034-4BA6-4C32-ACF4-B2C1B06A7BD1}">
          <p14:sldIdLst>
            <p14:sldId id="333"/>
            <p14:sldId id="4517"/>
            <p14:sldId id="4519"/>
            <p14:sldId id="4520"/>
            <p14:sldId id="4521"/>
            <p14:sldId id="4530"/>
            <p14:sldId id="4532"/>
            <p14:sldId id="4533"/>
            <p14:sldId id="4531"/>
            <p14:sldId id="4534"/>
            <p14:sldId id="4535"/>
            <p14:sldId id="4527"/>
            <p14:sldId id="451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FF0000"/>
    <a:srgbClr val="D28500"/>
    <a:srgbClr val="FFA700"/>
    <a:srgbClr val="E18B00"/>
    <a:srgbClr val="FA8700"/>
    <a:srgbClr val="4472C4"/>
    <a:srgbClr val="02CC9C"/>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29" autoAdjust="0"/>
    <p:restoredTop sz="93594" autoAdjust="0"/>
  </p:normalViewPr>
  <p:slideViewPr>
    <p:cSldViewPr snapToGrid="0">
      <p:cViewPr varScale="1">
        <p:scale>
          <a:sx n="79" d="100"/>
          <a:sy n="79" d="100"/>
        </p:scale>
        <p:origin x="642" y="90"/>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27" d="100"/>
          <a:sy n="127" d="100"/>
        </p:scale>
        <p:origin x="1062"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D28AB-0089-4AB3-9A73-9B73EB34C1B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E84FF27C-CD3F-417D-9EE7-358F367B7E17}">
      <dgm:prSet phldrT="[文字]"/>
      <dgm:spPr/>
      <dgm:t>
        <a:bodyPr/>
        <a:lstStyle/>
        <a:p>
          <a:r>
            <a:rPr lang="zh-TW" altLang="en-US" dirty="0"/>
            <a:t>尊重個人原則</a:t>
          </a:r>
          <a:r>
            <a:rPr lang="en-US" altLang="zh-TW" dirty="0"/>
            <a:t>(Respect for persons)</a:t>
          </a:r>
          <a:endParaRPr lang="zh-TW" altLang="en-US" dirty="0"/>
        </a:p>
      </dgm:t>
    </dgm:pt>
    <dgm:pt modelId="{E706DAD2-12F1-4DB2-BDEB-CA06B6AE53F5}" type="parTrans" cxnId="{6FEB4099-B938-4E4A-9BB4-D4A61E39C279}">
      <dgm:prSet/>
      <dgm:spPr/>
      <dgm:t>
        <a:bodyPr/>
        <a:lstStyle/>
        <a:p>
          <a:endParaRPr lang="zh-TW" altLang="en-US"/>
        </a:p>
      </dgm:t>
    </dgm:pt>
    <dgm:pt modelId="{20D2F2DC-79BB-4AD9-B8D7-F0240DDEE611}" type="sibTrans" cxnId="{6FEB4099-B938-4E4A-9BB4-D4A61E39C279}">
      <dgm:prSet/>
      <dgm:spPr/>
      <dgm:t>
        <a:bodyPr/>
        <a:lstStyle/>
        <a:p>
          <a:endParaRPr lang="zh-TW" altLang="en-US"/>
        </a:p>
      </dgm:t>
    </dgm:pt>
    <dgm:pt modelId="{171A868D-86B3-4CBE-B924-0066B230F423}">
      <dgm:prSet phldrT="[文字]"/>
      <dgm:spPr/>
      <dgm:t>
        <a:bodyPr/>
        <a:lstStyle/>
        <a:p>
          <a:r>
            <a:rPr lang="zh-TW" altLang="en-US" dirty="0"/>
            <a:t>強調知情同意</a:t>
          </a:r>
        </a:p>
      </dgm:t>
    </dgm:pt>
    <dgm:pt modelId="{0E56AA3A-9DC4-4135-BCED-076B06096D86}" type="parTrans" cxnId="{98EBE6A6-EF9E-4996-B742-78AF71D54A1A}">
      <dgm:prSet/>
      <dgm:spPr/>
      <dgm:t>
        <a:bodyPr/>
        <a:lstStyle/>
        <a:p>
          <a:endParaRPr lang="zh-TW" altLang="en-US"/>
        </a:p>
      </dgm:t>
    </dgm:pt>
    <dgm:pt modelId="{DDBC6A1F-F023-46C3-ABDF-EEAF13C3016B}" type="sibTrans" cxnId="{98EBE6A6-EF9E-4996-B742-78AF71D54A1A}">
      <dgm:prSet/>
      <dgm:spPr/>
      <dgm:t>
        <a:bodyPr/>
        <a:lstStyle/>
        <a:p>
          <a:endParaRPr lang="zh-TW" altLang="en-US"/>
        </a:p>
      </dgm:t>
    </dgm:pt>
    <dgm:pt modelId="{64F8FE1A-A395-4BEA-AA46-55E6AF59F683}">
      <dgm:prSet phldrT="[文字]"/>
      <dgm:spPr/>
      <dgm:t>
        <a:bodyPr/>
        <a:lstStyle/>
        <a:p>
          <a:r>
            <a:rPr lang="zh-TW" altLang="en-US" dirty="0"/>
            <a:t>提供充足資訊</a:t>
          </a:r>
        </a:p>
      </dgm:t>
    </dgm:pt>
    <dgm:pt modelId="{C6294CE4-ED9F-4B3E-AD63-DF3357E2E169}" type="parTrans" cxnId="{C882541A-9AA2-49A2-A452-1E193FBCFCDF}">
      <dgm:prSet/>
      <dgm:spPr/>
      <dgm:t>
        <a:bodyPr/>
        <a:lstStyle/>
        <a:p>
          <a:endParaRPr lang="zh-TW" altLang="en-US"/>
        </a:p>
      </dgm:t>
    </dgm:pt>
    <dgm:pt modelId="{42F364BB-665D-465E-ABF7-9600EF6BF01E}" type="sibTrans" cxnId="{C882541A-9AA2-49A2-A452-1E193FBCFCDF}">
      <dgm:prSet/>
      <dgm:spPr/>
      <dgm:t>
        <a:bodyPr/>
        <a:lstStyle/>
        <a:p>
          <a:endParaRPr lang="zh-TW" altLang="en-US"/>
        </a:p>
      </dgm:t>
    </dgm:pt>
    <dgm:pt modelId="{C924B79B-0053-4D08-8172-C0E6B4C7790E}">
      <dgm:prSet phldrT="[文字]"/>
      <dgm:spPr/>
      <dgm:t>
        <a:bodyPr/>
        <a:lstStyle/>
        <a:p>
          <a:r>
            <a:rPr lang="zh-TW" altLang="en-US" dirty="0"/>
            <a:t>行善原則</a:t>
          </a:r>
          <a:r>
            <a:rPr lang="en-US" altLang="zh-TW" dirty="0"/>
            <a:t>(Beneficence)</a:t>
          </a:r>
          <a:endParaRPr lang="zh-TW" altLang="en-US" dirty="0"/>
        </a:p>
      </dgm:t>
    </dgm:pt>
    <dgm:pt modelId="{456F77E7-B5E0-4559-BE03-52FB0BBD00B4}" type="parTrans" cxnId="{3B25FEE0-59C2-4492-8224-768218984A8B}">
      <dgm:prSet/>
      <dgm:spPr/>
      <dgm:t>
        <a:bodyPr/>
        <a:lstStyle/>
        <a:p>
          <a:endParaRPr lang="zh-TW" altLang="en-US"/>
        </a:p>
      </dgm:t>
    </dgm:pt>
    <dgm:pt modelId="{2FE1C958-3120-48FC-AE62-C4F2C9B4DB95}" type="sibTrans" cxnId="{3B25FEE0-59C2-4492-8224-768218984A8B}">
      <dgm:prSet/>
      <dgm:spPr/>
      <dgm:t>
        <a:bodyPr/>
        <a:lstStyle/>
        <a:p>
          <a:endParaRPr lang="zh-TW" altLang="en-US"/>
        </a:p>
      </dgm:t>
    </dgm:pt>
    <dgm:pt modelId="{2301E3D9-DD4F-454A-BE57-EFDB2E282290}">
      <dgm:prSet phldrT="[文字]"/>
      <dgm:spPr/>
      <dgm:t>
        <a:bodyPr/>
        <a:lstStyle/>
        <a:p>
          <a:r>
            <a:rPr lang="zh-TW" altLang="en-US" dirty="0"/>
            <a:t>風險利益平衡</a:t>
          </a:r>
        </a:p>
      </dgm:t>
    </dgm:pt>
    <dgm:pt modelId="{327C785A-3F9D-48AF-B0C8-34434C34C7D2}" type="parTrans" cxnId="{F7ED9E3B-670B-4FDA-A4D1-B80AC7755378}">
      <dgm:prSet/>
      <dgm:spPr/>
      <dgm:t>
        <a:bodyPr/>
        <a:lstStyle/>
        <a:p>
          <a:endParaRPr lang="zh-TW" altLang="en-US"/>
        </a:p>
      </dgm:t>
    </dgm:pt>
    <dgm:pt modelId="{E634FE15-6B01-4122-B2C6-62E253EBFDB6}" type="sibTrans" cxnId="{F7ED9E3B-670B-4FDA-A4D1-B80AC7755378}">
      <dgm:prSet/>
      <dgm:spPr/>
      <dgm:t>
        <a:bodyPr/>
        <a:lstStyle/>
        <a:p>
          <a:endParaRPr lang="zh-TW" altLang="en-US"/>
        </a:p>
      </dgm:t>
    </dgm:pt>
    <dgm:pt modelId="{A91CD7CD-BA02-4896-BCDD-5416B3252726}">
      <dgm:prSet phldrT="[文字]"/>
      <dgm:spPr/>
      <dgm:t>
        <a:bodyPr/>
        <a:lstStyle/>
        <a:p>
          <a:r>
            <a:rPr lang="zh-TW" altLang="en-US" dirty="0"/>
            <a:t>傷害最小化</a:t>
          </a:r>
        </a:p>
      </dgm:t>
    </dgm:pt>
    <dgm:pt modelId="{9E3F3E12-F9B7-4E93-B051-BE862CD90E70}" type="parTrans" cxnId="{3E92FE4C-25B7-413D-BEA2-B1D74EE89634}">
      <dgm:prSet/>
      <dgm:spPr/>
      <dgm:t>
        <a:bodyPr/>
        <a:lstStyle/>
        <a:p>
          <a:endParaRPr lang="zh-TW" altLang="en-US"/>
        </a:p>
      </dgm:t>
    </dgm:pt>
    <dgm:pt modelId="{E2FF3912-23DE-4905-A9DA-EDAA732B168E}" type="sibTrans" cxnId="{3E92FE4C-25B7-413D-BEA2-B1D74EE89634}">
      <dgm:prSet/>
      <dgm:spPr/>
      <dgm:t>
        <a:bodyPr/>
        <a:lstStyle/>
        <a:p>
          <a:endParaRPr lang="zh-TW" altLang="en-US"/>
        </a:p>
      </dgm:t>
    </dgm:pt>
    <dgm:pt modelId="{C2AA7C55-E29B-46EB-B2F7-30AA2B52B256}">
      <dgm:prSet phldrT="[文字]"/>
      <dgm:spPr/>
      <dgm:t>
        <a:bodyPr/>
        <a:lstStyle/>
        <a:p>
          <a:r>
            <a:rPr lang="zh-TW" altLang="en-US" dirty="0"/>
            <a:t>正義原則</a:t>
          </a:r>
          <a:r>
            <a:rPr lang="en-US" altLang="zh-TW" dirty="0"/>
            <a:t>(Justice)</a:t>
          </a:r>
          <a:endParaRPr lang="zh-TW" altLang="en-US" dirty="0"/>
        </a:p>
      </dgm:t>
    </dgm:pt>
    <dgm:pt modelId="{90054F10-74BE-4CA4-BF0C-E24538617D98}" type="parTrans" cxnId="{F03D9501-59E8-441A-9FEF-7B7C90AFEB54}">
      <dgm:prSet/>
      <dgm:spPr/>
      <dgm:t>
        <a:bodyPr/>
        <a:lstStyle/>
        <a:p>
          <a:endParaRPr lang="zh-TW" altLang="en-US"/>
        </a:p>
      </dgm:t>
    </dgm:pt>
    <dgm:pt modelId="{0F32AA80-FFAE-45A8-AD2A-B7B88DFD39F1}" type="sibTrans" cxnId="{F03D9501-59E8-441A-9FEF-7B7C90AFEB54}">
      <dgm:prSet/>
      <dgm:spPr/>
      <dgm:t>
        <a:bodyPr/>
        <a:lstStyle/>
        <a:p>
          <a:endParaRPr lang="zh-TW" altLang="en-US"/>
        </a:p>
      </dgm:t>
    </dgm:pt>
    <dgm:pt modelId="{37ED5F3D-180D-4ECC-A628-285A6293EE52}">
      <dgm:prSet phldrT="[文字]"/>
      <dgm:spPr/>
      <dgm:t>
        <a:bodyPr/>
        <a:lstStyle/>
        <a:p>
          <a:r>
            <a:rPr lang="zh-TW" altLang="en-US" dirty="0"/>
            <a:t>公平選擇受試者</a:t>
          </a:r>
        </a:p>
      </dgm:t>
    </dgm:pt>
    <dgm:pt modelId="{82057DBF-7A92-4937-B2F1-165228E6BCBD}" type="parTrans" cxnId="{BD8B9CB9-2E12-434B-A4C4-DBFE2716BEF2}">
      <dgm:prSet/>
      <dgm:spPr/>
      <dgm:t>
        <a:bodyPr/>
        <a:lstStyle/>
        <a:p>
          <a:endParaRPr lang="zh-TW" altLang="en-US"/>
        </a:p>
      </dgm:t>
    </dgm:pt>
    <dgm:pt modelId="{62C212A2-3878-4715-B327-C0FDA53D9E95}" type="sibTrans" cxnId="{BD8B9CB9-2E12-434B-A4C4-DBFE2716BEF2}">
      <dgm:prSet/>
      <dgm:spPr/>
      <dgm:t>
        <a:bodyPr/>
        <a:lstStyle/>
        <a:p>
          <a:endParaRPr lang="zh-TW" altLang="en-US"/>
        </a:p>
      </dgm:t>
    </dgm:pt>
    <dgm:pt modelId="{A884C874-BC7A-4CEB-839D-D71783352653}">
      <dgm:prSet phldrT="[文字]"/>
      <dgm:spPr/>
      <dgm:t>
        <a:bodyPr/>
        <a:lstStyle/>
        <a:p>
          <a:r>
            <a:rPr lang="zh-TW" altLang="en-US" dirty="0"/>
            <a:t>分配利益公平</a:t>
          </a:r>
        </a:p>
      </dgm:t>
    </dgm:pt>
    <dgm:pt modelId="{DAB5F397-37F8-43E2-A399-E153B39524FB}" type="parTrans" cxnId="{C4204E6B-0591-45FE-AEC8-67A620F77E12}">
      <dgm:prSet/>
      <dgm:spPr/>
      <dgm:t>
        <a:bodyPr/>
        <a:lstStyle/>
        <a:p>
          <a:endParaRPr lang="zh-TW" altLang="en-US"/>
        </a:p>
      </dgm:t>
    </dgm:pt>
    <dgm:pt modelId="{5F5950E7-006D-4839-A7C7-45D4909CDA67}" type="sibTrans" cxnId="{C4204E6B-0591-45FE-AEC8-67A620F77E12}">
      <dgm:prSet/>
      <dgm:spPr/>
      <dgm:t>
        <a:bodyPr/>
        <a:lstStyle/>
        <a:p>
          <a:endParaRPr lang="zh-TW" altLang="en-US"/>
        </a:p>
      </dgm:t>
    </dgm:pt>
    <dgm:pt modelId="{E505FD7D-8425-47B6-A7DE-3F9A5E8EFC4F}" type="pres">
      <dgm:prSet presAssocID="{804D28AB-0089-4AB3-9A73-9B73EB34C1B2}" presName="Name0" presStyleCnt="0">
        <dgm:presLayoutVars>
          <dgm:dir/>
          <dgm:animLvl val="lvl"/>
          <dgm:resizeHandles val="exact"/>
        </dgm:presLayoutVars>
      </dgm:prSet>
      <dgm:spPr/>
      <dgm:t>
        <a:bodyPr/>
        <a:lstStyle/>
        <a:p>
          <a:endParaRPr lang="zh-TW" altLang="en-US"/>
        </a:p>
      </dgm:t>
    </dgm:pt>
    <dgm:pt modelId="{27B87AEF-FCC2-41A3-ABAC-09CA0D916CCF}" type="pres">
      <dgm:prSet presAssocID="{E84FF27C-CD3F-417D-9EE7-358F367B7E17}" presName="composite" presStyleCnt="0"/>
      <dgm:spPr/>
    </dgm:pt>
    <dgm:pt modelId="{467656CC-3372-4431-A246-61300B2B5B78}" type="pres">
      <dgm:prSet presAssocID="{E84FF27C-CD3F-417D-9EE7-358F367B7E17}" presName="parTx" presStyleLbl="alignNode1" presStyleIdx="0" presStyleCnt="3">
        <dgm:presLayoutVars>
          <dgm:chMax val="0"/>
          <dgm:chPref val="0"/>
          <dgm:bulletEnabled val="1"/>
        </dgm:presLayoutVars>
      </dgm:prSet>
      <dgm:spPr/>
      <dgm:t>
        <a:bodyPr/>
        <a:lstStyle/>
        <a:p>
          <a:endParaRPr lang="zh-TW" altLang="en-US"/>
        </a:p>
      </dgm:t>
    </dgm:pt>
    <dgm:pt modelId="{210EDC0C-5CE1-4D9E-BC01-8B6F25FE74D2}" type="pres">
      <dgm:prSet presAssocID="{E84FF27C-CD3F-417D-9EE7-358F367B7E17}" presName="desTx" presStyleLbl="alignAccFollowNode1" presStyleIdx="0" presStyleCnt="3">
        <dgm:presLayoutVars>
          <dgm:bulletEnabled val="1"/>
        </dgm:presLayoutVars>
      </dgm:prSet>
      <dgm:spPr/>
      <dgm:t>
        <a:bodyPr/>
        <a:lstStyle/>
        <a:p>
          <a:endParaRPr lang="zh-TW" altLang="en-US"/>
        </a:p>
      </dgm:t>
    </dgm:pt>
    <dgm:pt modelId="{4DD71058-3084-4BE1-BBDF-5B20FFCD911C}" type="pres">
      <dgm:prSet presAssocID="{20D2F2DC-79BB-4AD9-B8D7-F0240DDEE611}" presName="space" presStyleCnt="0"/>
      <dgm:spPr/>
    </dgm:pt>
    <dgm:pt modelId="{39D6C205-F1F4-4AC5-B6D3-334721339088}" type="pres">
      <dgm:prSet presAssocID="{C924B79B-0053-4D08-8172-C0E6B4C7790E}" presName="composite" presStyleCnt="0"/>
      <dgm:spPr/>
    </dgm:pt>
    <dgm:pt modelId="{B9DF5CF9-164F-46F4-8106-51F5C666C8F6}" type="pres">
      <dgm:prSet presAssocID="{C924B79B-0053-4D08-8172-C0E6B4C7790E}" presName="parTx" presStyleLbl="alignNode1" presStyleIdx="1" presStyleCnt="3">
        <dgm:presLayoutVars>
          <dgm:chMax val="0"/>
          <dgm:chPref val="0"/>
          <dgm:bulletEnabled val="1"/>
        </dgm:presLayoutVars>
      </dgm:prSet>
      <dgm:spPr/>
      <dgm:t>
        <a:bodyPr/>
        <a:lstStyle/>
        <a:p>
          <a:endParaRPr lang="zh-TW" altLang="en-US"/>
        </a:p>
      </dgm:t>
    </dgm:pt>
    <dgm:pt modelId="{1B41FEF9-282C-4752-B19F-F90336C24D8A}" type="pres">
      <dgm:prSet presAssocID="{C924B79B-0053-4D08-8172-C0E6B4C7790E}" presName="desTx" presStyleLbl="alignAccFollowNode1" presStyleIdx="1" presStyleCnt="3">
        <dgm:presLayoutVars>
          <dgm:bulletEnabled val="1"/>
        </dgm:presLayoutVars>
      </dgm:prSet>
      <dgm:spPr/>
      <dgm:t>
        <a:bodyPr/>
        <a:lstStyle/>
        <a:p>
          <a:endParaRPr lang="zh-TW" altLang="en-US"/>
        </a:p>
      </dgm:t>
    </dgm:pt>
    <dgm:pt modelId="{E8CF1951-16C4-4BE6-8DA8-A226B33136A0}" type="pres">
      <dgm:prSet presAssocID="{2FE1C958-3120-48FC-AE62-C4F2C9B4DB95}" presName="space" presStyleCnt="0"/>
      <dgm:spPr/>
    </dgm:pt>
    <dgm:pt modelId="{3BBA5EB0-299F-47A1-A401-48F9D75A8AF0}" type="pres">
      <dgm:prSet presAssocID="{C2AA7C55-E29B-46EB-B2F7-30AA2B52B256}" presName="composite" presStyleCnt="0"/>
      <dgm:spPr/>
    </dgm:pt>
    <dgm:pt modelId="{84F42A8B-0331-4DC0-8EA0-367453A8A70A}" type="pres">
      <dgm:prSet presAssocID="{C2AA7C55-E29B-46EB-B2F7-30AA2B52B256}" presName="parTx" presStyleLbl="alignNode1" presStyleIdx="2" presStyleCnt="3">
        <dgm:presLayoutVars>
          <dgm:chMax val="0"/>
          <dgm:chPref val="0"/>
          <dgm:bulletEnabled val="1"/>
        </dgm:presLayoutVars>
      </dgm:prSet>
      <dgm:spPr/>
      <dgm:t>
        <a:bodyPr/>
        <a:lstStyle/>
        <a:p>
          <a:endParaRPr lang="zh-TW" altLang="en-US"/>
        </a:p>
      </dgm:t>
    </dgm:pt>
    <dgm:pt modelId="{9EB0F8A1-F68C-412C-821F-3B2C265BF5E4}" type="pres">
      <dgm:prSet presAssocID="{C2AA7C55-E29B-46EB-B2F7-30AA2B52B256}" presName="desTx" presStyleLbl="alignAccFollowNode1" presStyleIdx="2" presStyleCnt="3">
        <dgm:presLayoutVars>
          <dgm:bulletEnabled val="1"/>
        </dgm:presLayoutVars>
      </dgm:prSet>
      <dgm:spPr/>
      <dgm:t>
        <a:bodyPr/>
        <a:lstStyle/>
        <a:p>
          <a:endParaRPr lang="zh-TW" altLang="en-US"/>
        </a:p>
      </dgm:t>
    </dgm:pt>
  </dgm:ptLst>
  <dgm:cxnLst>
    <dgm:cxn modelId="{AD10F2AA-BBC9-4A73-87E6-53B1D181BCCA}" type="presOf" srcId="{E84FF27C-CD3F-417D-9EE7-358F367B7E17}" destId="{467656CC-3372-4431-A246-61300B2B5B78}" srcOrd="0" destOrd="0" presId="urn:microsoft.com/office/officeart/2005/8/layout/hList1"/>
    <dgm:cxn modelId="{3E92FE4C-25B7-413D-BEA2-B1D74EE89634}" srcId="{C924B79B-0053-4D08-8172-C0E6B4C7790E}" destId="{A91CD7CD-BA02-4896-BCDD-5416B3252726}" srcOrd="1" destOrd="0" parTransId="{9E3F3E12-F9B7-4E93-B051-BE862CD90E70}" sibTransId="{E2FF3912-23DE-4905-A9DA-EDAA732B168E}"/>
    <dgm:cxn modelId="{30B694A8-DA73-492A-969B-DBED7267200C}" type="presOf" srcId="{C2AA7C55-E29B-46EB-B2F7-30AA2B52B256}" destId="{84F42A8B-0331-4DC0-8EA0-367453A8A70A}" srcOrd="0" destOrd="0" presId="urn:microsoft.com/office/officeart/2005/8/layout/hList1"/>
    <dgm:cxn modelId="{F7ED9E3B-670B-4FDA-A4D1-B80AC7755378}" srcId="{C924B79B-0053-4D08-8172-C0E6B4C7790E}" destId="{2301E3D9-DD4F-454A-BE57-EFDB2E282290}" srcOrd="0" destOrd="0" parTransId="{327C785A-3F9D-48AF-B0C8-34434C34C7D2}" sibTransId="{E634FE15-6B01-4122-B2C6-62E253EBFDB6}"/>
    <dgm:cxn modelId="{F03D9501-59E8-441A-9FEF-7B7C90AFEB54}" srcId="{804D28AB-0089-4AB3-9A73-9B73EB34C1B2}" destId="{C2AA7C55-E29B-46EB-B2F7-30AA2B52B256}" srcOrd="2" destOrd="0" parTransId="{90054F10-74BE-4CA4-BF0C-E24538617D98}" sibTransId="{0F32AA80-FFAE-45A8-AD2A-B7B88DFD39F1}"/>
    <dgm:cxn modelId="{EB82A28F-039C-41DF-BF19-2DC5F9F51105}" type="presOf" srcId="{A884C874-BC7A-4CEB-839D-D71783352653}" destId="{9EB0F8A1-F68C-412C-821F-3B2C265BF5E4}" srcOrd="0" destOrd="1" presId="urn:microsoft.com/office/officeart/2005/8/layout/hList1"/>
    <dgm:cxn modelId="{EF614D33-206D-48C4-9F4D-6D2CA4159F9F}" type="presOf" srcId="{171A868D-86B3-4CBE-B924-0066B230F423}" destId="{210EDC0C-5CE1-4D9E-BC01-8B6F25FE74D2}" srcOrd="0" destOrd="0" presId="urn:microsoft.com/office/officeart/2005/8/layout/hList1"/>
    <dgm:cxn modelId="{521397F5-C592-4DE0-B933-2CF0B5D5C7DA}" type="presOf" srcId="{A91CD7CD-BA02-4896-BCDD-5416B3252726}" destId="{1B41FEF9-282C-4752-B19F-F90336C24D8A}" srcOrd="0" destOrd="1" presId="urn:microsoft.com/office/officeart/2005/8/layout/hList1"/>
    <dgm:cxn modelId="{C4204E6B-0591-45FE-AEC8-67A620F77E12}" srcId="{C2AA7C55-E29B-46EB-B2F7-30AA2B52B256}" destId="{A884C874-BC7A-4CEB-839D-D71783352653}" srcOrd="1" destOrd="0" parTransId="{DAB5F397-37F8-43E2-A399-E153B39524FB}" sibTransId="{5F5950E7-006D-4839-A7C7-45D4909CDA67}"/>
    <dgm:cxn modelId="{EAEA94DA-52A4-45A2-AE79-4BBB00EB7285}" type="presOf" srcId="{64F8FE1A-A395-4BEA-AA46-55E6AF59F683}" destId="{210EDC0C-5CE1-4D9E-BC01-8B6F25FE74D2}" srcOrd="0" destOrd="1" presId="urn:microsoft.com/office/officeart/2005/8/layout/hList1"/>
    <dgm:cxn modelId="{164B1165-34F5-44A1-AAE6-8790DB1E10D3}" type="presOf" srcId="{2301E3D9-DD4F-454A-BE57-EFDB2E282290}" destId="{1B41FEF9-282C-4752-B19F-F90336C24D8A}" srcOrd="0" destOrd="0" presId="urn:microsoft.com/office/officeart/2005/8/layout/hList1"/>
    <dgm:cxn modelId="{C882541A-9AA2-49A2-A452-1E193FBCFCDF}" srcId="{E84FF27C-CD3F-417D-9EE7-358F367B7E17}" destId="{64F8FE1A-A395-4BEA-AA46-55E6AF59F683}" srcOrd="1" destOrd="0" parTransId="{C6294CE4-ED9F-4B3E-AD63-DF3357E2E169}" sibTransId="{42F364BB-665D-465E-ABF7-9600EF6BF01E}"/>
    <dgm:cxn modelId="{323D020F-151E-4A5F-B763-C63094BB5522}" type="presOf" srcId="{C924B79B-0053-4D08-8172-C0E6B4C7790E}" destId="{B9DF5CF9-164F-46F4-8106-51F5C666C8F6}" srcOrd="0" destOrd="0" presId="urn:microsoft.com/office/officeart/2005/8/layout/hList1"/>
    <dgm:cxn modelId="{CD268515-01DF-48B7-80B0-B92D6AF3EA7C}" type="presOf" srcId="{37ED5F3D-180D-4ECC-A628-285A6293EE52}" destId="{9EB0F8A1-F68C-412C-821F-3B2C265BF5E4}" srcOrd="0" destOrd="0" presId="urn:microsoft.com/office/officeart/2005/8/layout/hList1"/>
    <dgm:cxn modelId="{98EBE6A6-EF9E-4996-B742-78AF71D54A1A}" srcId="{E84FF27C-CD3F-417D-9EE7-358F367B7E17}" destId="{171A868D-86B3-4CBE-B924-0066B230F423}" srcOrd="0" destOrd="0" parTransId="{0E56AA3A-9DC4-4135-BCED-076B06096D86}" sibTransId="{DDBC6A1F-F023-46C3-ABDF-EEAF13C3016B}"/>
    <dgm:cxn modelId="{6FEB4099-B938-4E4A-9BB4-D4A61E39C279}" srcId="{804D28AB-0089-4AB3-9A73-9B73EB34C1B2}" destId="{E84FF27C-CD3F-417D-9EE7-358F367B7E17}" srcOrd="0" destOrd="0" parTransId="{E706DAD2-12F1-4DB2-BDEB-CA06B6AE53F5}" sibTransId="{20D2F2DC-79BB-4AD9-B8D7-F0240DDEE611}"/>
    <dgm:cxn modelId="{BD8B9CB9-2E12-434B-A4C4-DBFE2716BEF2}" srcId="{C2AA7C55-E29B-46EB-B2F7-30AA2B52B256}" destId="{37ED5F3D-180D-4ECC-A628-285A6293EE52}" srcOrd="0" destOrd="0" parTransId="{82057DBF-7A92-4937-B2F1-165228E6BCBD}" sibTransId="{62C212A2-3878-4715-B327-C0FDA53D9E95}"/>
    <dgm:cxn modelId="{3B25FEE0-59C2-4492-8224-768218984A8B}" srcId="{804D28AB-0089-4AB3-9A73-9B73EB34C1B2}" destId="{C924B79B-0053-4D08-8172-C0E6B4C7790E}" srcOrd="1" destOrd="0" parTransId="{456F77E7-B5E0-4559-BE03-52FB0BBD00B4}" sibTransId="{2FE1C958-3120-48FC-AE62-C4F2C9B4DB95}"/>
    <dgm:cxn modelId="{FB341650-BAD2-4F44-B950-8D6C63BEB334}" type="presOf" srcId="{804D28AB-0089-4AB3-9A73-9B73EB34C1B2}" destId="{E505FD7D-8425-47B6-A7DE-3F9A5E8EFC4F}" srcOrd="0" destOrd="0" presId="urn:microsoft.com/office/officeart/2005/8/layout/hList1"/>
    <dgm:cxn modelId="{8A9244A3-CDD1-47A2-89BC-390A5075F4F5}" type="presParOf" srcId="{E505FD7D-8425-47B6-A7DE-3F9A5E8EFC4F}" destId="{27B87AEF-FCC2-41A3-ABAC-09CA0D916CCF}" srcOrd="0" destOrd="0" presId="urn:microsoft.com/office/officeart/2005/8/layout/hList1"/>
    <dgm:cxn modelId="{FFB601DB-D51A-4C82-BAAF-3BF2A206CFFA}" type="presParOf" srcId="{27B87AEF-FCC2-41A3-ABAC-09CA0D916CCF}" destId="{467656CC-3372-4431-A246-61300B2B5B78}" srcOrd="0" destOrd="0" presId="urn:microsoft.com/office/officeart/2005/8/layout/hList1"/>
    <dgm:cxn modelId="{E1F84CF9-1A97-4C29-9FA7-782D536902E0}" type="presParOf" srcId="{27B87AEF-FCC2-41A3-ABAC-09CA0D916CCF}" destId="{210EDC0C-5CE1-4D9E-BC01-8B6F25FE74D2}" srcOrd="1" destOrd="0" presId="urn:microsoft.com/office/officeart/2005/8/layout/hList1"/>
    <dgm:cxn modelId="{22EC6A3F-BD90-4C09-82AA-D0255D1C6216}" type="presParOf" srcId="{E505FD7D-8425-47B6-A7DE-3F9A5E8EFC4F}" destId="{4DD71058-3084-4BE1-BBDF-5B20FFCD911C}" srcOrd="1" destOrd="0" presId="urn:microsoft.com/office/officeart/2005/8/layout/hList1"/>
    <dgm:cxn modelId="{15890AF8-D18F-4867-9807-BA045679E2D7}" type="presParOf" srcId="{E505FD7D-8425-47B6-A7DE-3F9A5E8EFC4F}" destId="{39D6C205-F1F4-4AC5-B6D3-334721339088}" srcOrd="2" destOrd="0" presId="urn:microsoft.com/office/officeart/2005/8/layout/hList1"/>
    <dgm:cxn modelId="{2F8BF17D-4C24-4C15-B461-5E68B34A6FFE}" type="presParOf" srcId="{39D6C205-F1F4-4AC5-B6D3-334721339088}" destId="{B9DF5CF9-164F-46F4-8106-51F5C666C8F6}" srcOrd="0" destOrd="0" presId="urn:microsoft.com/office/officeart/2005/8/layout/hList1"/>
    <dgm:cxn modelId="{986FB261-75A8-4A4D-A320-9FBB434419E1}" type="presParOf" srcId="{39D6C205-F1F4-4AC5-B6D3-334721339088}" destId="{1B41FEF9-282C-4752-B19F-F90336C24D8A}" srcOrd="1" destOrd="0" presId="urn:microsoft.com/office/officeart/2005/8/layout/hList1"/>
    <dgm:cxn modelId="{F64C3C7D-BD5B-4898-BD39-EA34816FB5B0}" type="presParOf" srcId="{E505FD7D-8425-47B6-A7DE-3F9A5E8EFC4F}" destId="{E8CF1951-16C4-4BE6-8DA8-A226B33136A0}" srcOrd="3" destOrd="0" presId="urn:microsoft.com/office/officeart/2005/8/layout/hList1"/>
    <dgm:cxn modelId="{A86F564D-50DE-4CC8-B849-A4FEECFEDD17}" type="presParOf" srcId="{E505FD7D-8425-47B6-A7DE-3F9A5E8EFC4F}" destId="{3BBA5EB0-299F-47A1-A401-48F9D75A8AF0}" srcOrd="4" destOrd="0" presId="urn:microsoft.com/office/officeart/2005/8/layout/hList1"/>
    <dgm:cxn modelId="{D46322E5-B473-474B-82F5-BAC051668E58}" type="presParOf" srcId="{3BBA5EB0-299F-47A1-A401-48F9D75A8AF0}" destId="{84F42A8B-0331-4DC0-8EA0-367453A8A70A}" srcOrd="0" destOrd="0" presId="urn:microsoft.com/office/officeart/2005/8/layout/hList1"/>
    <dgm:cxn modelId="{E8F80151-9520-4A42-961E-186B82363100}" type="presParOf" srcId="{3BBA5EB0-299F-47A1-A401-48F9D75A8AF0}" destId="{9EB0F8A1-F68C-412C-821F-3B2C265BF5E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26AE9B-B038-4942-B09E-8599D14802E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TW" altLang="en-US"/>
        </a:p>
      </dgm:t>
    </dgm:pt>
    <dgm:pt modelId="{EBF6E67E-B7C2-497C-927B-C84A17EC6D2E}">
      <dgm:prSet phldrT="[文字]" custT="1"/>
      <dgm:spPr/>
      <dgm:t>
        <a:bodyPr/>
        <a:lstStyle/>
        <a:p>
          <a:r>
            <a:rPr lang="zh-TW" altLang="en-US" sz="2800" dirty="0"/>
            <a:t>被招募的學生因擔心影響成績而選擇參加。</a:t>
          </a:r>
        </a:p>
      </dgm:t>
    </dgm:pt>
    <dgm:pt modelId="{CE8DD814-1A15-446F-87AE-64EC4E8B0702}" type="parTrans" cxnId="{F01F3DFD-B6BD-4F39-812D-33FBCF10769F}">
      <dgm:prSet/>
      <dgm:spPr/>
      <dgm:t>
        <a:bodyPr/>
        <a:lstStyle/>
        <a:p>
          <a:endParaRPr lang="zh-TW" altLang="en-US"/>
        </a:p>
      </dgm:t>
    </dgm:pt>
    <dgm:pt modelId="{E03BCE7E-5618-4AAA-A0DB-01AF76EBB93C}" type="sibTrans" cxnId="{F01F3DFD-B6BD-4F39-812D-33FBCF10769F}">
      <dgm:prSet/>
      <dgm:spPr/>
      <dgm:t>
        <a:bodyPr/>
        <a:lstStyle/>
        <a:p>
          <a:endParaRPr lang="zh-TW" altLang="en-US"/>
        </a:p>
      </dgm:t>
    </dgm:pt>
    <dgm:pt modelId="{4C75ADF1-F74D-4009-81B7-C69015BF647D}">
      <dgm:prSet phldrT="[文字]" custT="1"/>
      <dgm:spPr/>
      <dgm:t>
        <a:bodyPr/>
        <a:lstStyle/>
        <a:p>
          <a:r>
            <a:rPr lang="zh-TW" altLang="en-US" sz="2800" dirty="0"/>
            <a:t>補助金額或執行研究與同意書內容不同而產生爭議</a:t>
          </a:r>
          <a:r>
            <a:rPr lang="zh-TW" altLang="en-US" sz="2400" dirty="0"/>
            <a:t>。</a:t>
          </a:r>
        </a:p>
      </dgm:t>
    </dgm:pt>
    <dgm:pt modelId="{11A5DF03-3727-4CDC-B00A-992150AA1C96}" type="parTrans" cxnId="{2C3B1CE5-D619-4A26-8148-871D482A5E98}">
      <dgm:prSet/>
      <dgm:spPr/>
      <dgm:t>
        <a:bodyPr/>
        <a:lstStyle/>
        <a:p>
          <a:endParaRPr lang="zh-TW" altLang="en-US"/>
        </a:p>
      </dgm:t>
    </dgm:pt>
    <dgm:pt modelId="{160B88B4-0926-4D08-9E5B-EDC93E274FF2}" type="sibTrans" cxnId="{2C3B1CE5-D619-4A26-8148-871D482A5E98}">
      <dgm:prSet/>
      <dgm:spPr/>
      <dgm:t>
        <a:bodyPr/>
        <a:lstStyle/>
        <a:p>
          <a:endParaRPr lang="zh-TW" altLang="en-US"/>
        </a:p>
      </dgm:t>
    </dgm:pt>
    <dgm:pt modelId="{0C9A0E9B-8BC5-4470-96CD-1B4813B3E4CF}">
      <dgm:prSet phldrT="[文字]" custT="1"/>
      <dgm:spPr/>
      <dgm:t>
        <a:bodyPr/>
        <a:lstStyle/>
        <a:p>
          <a:r>
            <a:rPr lang="zh-TW" altLang="en-US" sz="2800" dirty="0"/>
            <a:t>研究人員未詳盡解說計畫書內容及風險。</a:t>
          </a:r>
        </a:p>
      </dgm:t>
    </dgm:pt>
    <dgm:pt modelId="{700B32F0-7F2E-45F7-8251-C74B7829380A}" type="parTrans" cxnId="{384380E1-CEAB-42E9-8E95-E249D5C5D7F9}">
      <dgm:prSet/>
      <dgm:spPr/>
      <dgm:t>
        <a:bodyPr/>
        <a:lstStyle/>
        <a:p>
          <a:endParaRPr lang="zh-TW" altLang="en-US"/>
        </a:p>
      </dgm:t>
    </dgm:pt>
    <dgm:pt modelId="{4B267C00-0B2E-4E2D-98E5-749AE8D132E6}" type="sibTrans" cxnId="{384380E1-CEAB-42E9-8E95-E249D5C5D7F9}">
      <dgm:prSet/>
      <dgm:spPr/>
      <dgm:t>
        <a:bodyPr/>
        <a:lstStyle/>
        <a:p>
          <a:endParaRPr lang="zh-TW" altLang="en-US"/>
        </a:p>
      </dgm:t>
    </dgm:pt>
    <dgm:pt modelId="{35F43CD6-2A58-42CD-AF35-8455B7110461}" type="pres">
      <dgm:prSet presAssocID="{3426AE9B-B038-4942-B09E-8599D14802E8}" presName="linear" presStyleCnt="0">
        <dgm:presLayoutVars>
          <dgm:dir/>
          <dgm:animLvl val="lvl"/>
          <dgm:resizeHandles val="exact"/>
        </dgm:presLayoutVars>
      </dgm:prSet>
      <dgm:spPr/>
      <dgm:t>
        <a:bodyPr/>
        <a:lstStyle/>
        <a:p>
          <a:endParaRPr lang="zh-TW" altLang="en-US"/>
        </a:p>
      </dgm:t>
    </dgm:pt>
    <dgm:pt modelId="{B1D50BF7-6C3D-463F-BED2-EBBBB525535F}" type="pres">
      <dgm:prSet presAssocID="{EBF6E67E-B7C2-497C-927B-C84A17EC6D2E}" presName="parentLin" presStyleCnt="0"/>
      <dgm:spPr/>
    </dgm:pt>
    <dgm:pt modelId="{D92D0925-C2CF-447C-9AE6-8A0A2C064D0B}" type="pres">
      <dgm:prSet presAssocID="{EBF6E67E-B7C2-497C-927B-C84A17EC6D2E}" presName="parentLeftMargin" presStyleLbl="node1" presStyleIdx="0" presStyleCnt="3"/>
      <dgm:spPr/>
      <dgm:t>
        <a:bodyPr/>
        <a:lstStyle/>
        <a:p>
          <a:endParaRPr lang="zh-TW" altLang="en-US"/>
        </a:p>
      </dgm:t>
    </dgm:pt>
    <dgm:pt modelId="{8CD92B5B-7AF4-43D9-9A4A-C51635879F2C}" type="pres">
      <dgm:prSet presAssocID="{EBF6E67E-B7C2-497C-927B-C84A17EC6D2E}" presName="parentText" presStyleLbl="node1" presStyleIdx="0" presStyleCnt="3">
        <dgm:presLayoutVars>
          <dgm:chMax val="0"/>
          <dgm:bulletEnabled val="1"/>
        </dgm:presLayoutVars>
      </dgm:prSet>
      <dgm:spPr/>
      <dgm:t>
        <a:bodyPr/>
        <a:lstStyle/>
        <a:p>
          <a:endParaRPr lang="zh-TW" altLang="en-US"/>
        </a:p>
      </dgm:t>
    </dgm:pt>
    <dgm:pt modelId="{BE2861AA-7776-401C-A145-CC7559A1177D}" type="pres">
      <dgm:prSet presAssocID="{EBF6E67E-B7C2-497C-927B-C84A17EC6D2E}" presName="negativeSpace" presStyleCnt="0"/>
      <dgm:spPr/>
    </dgm:pt>
    <dgm:pt modelId="{996320B0-9637-4BEA-8051-DE763D9D8E0C}" type="pres">
      <dgm:prSet presAssocID="{EBF6E67E-B7C2-497C-927B-C84A17EC6D2E}" presName="childText" presStyleLbl="conFgAcc1" presStyleIdx="0" presStyleCnt="3">
        <dgm:presLayoutVars>
          <dgm:bulletEnabled val="1"/>
        </dgm:presLayoutVars>
      </dgm:prSet>
      <dgm:spPr/>
    </dgm:pt>
    <dgm:pt modelId="{E87D19C9-1DD5-4765-94C0-7D302AABF107}" type="pres">
      <dgm:prSet presAssocID="{E03BCE7E-5618-4AAA-A0DB-01AF76EBB93C}" presName="spaceBetweenRectangles" presStyleCnt="0"/>
      <dgm:spPr/>
    </dgm:pt>
    <dgm:pt modelId="{F5E27317-EC13-4FDD-9257-BBD1AF6ACDAF}" type="pres">
      <dgm:prSet presAssocID="{4C75ADF1-F74D-4009-81B7-C69015BF647D}" presName="parentLin" presStyleCnt="0"/>
      <dgm:spPr/>
    </dgm:pt>
    <dgm:pt modelId="{FAE049C3-6A9E-4390-9753-E45FBD14DE68}" type="pres">
      <dgm:prSet presAssocID="{4C75ADF1-F74D-4009-81B7-C69015BF647D}" presName="parentLeftMargin" presStyleLbl="node1" presStyleIdx="0" presStyleCnt="3"/>
      <dgm:spPr/>
      <dgm:t>
        <a:bodyPr/>
        <a:lstStyle/>
        <a:p>
          <a:endParaRPr lang="zh-TW" altLang="en-US"/>
        </a:p>
      </dgm:t>
    </dgm:pt>
    <dgm:pt modelId="{BA13F281-4BAA-4EA7-9BDC-DB2A197C4C78}" type="pres">
      <dgm:prSet presAssocID="{4C75ADF1-F74D-4009-81B7-C69015BF647D}" presName="parentText" presStyleLbl="node1" presStyleIdx="1" presStyleCnt="3" custScaleX="121047" custLinFactNeighborY="-39598">
        <dgm:presLayoutVars>
          <dgm:chMax val="0"/>
          <dgm:bulletEnabled val="1"/>
        </dgm:presLayoutVars>
      </dgm:prSet>
      <dgm:spPr/>
      <dgm:t>
        <a:bodyPr/>
        <a:lstStyle/>
        <a:p>
          <a:endParaRPr lang="zh-TW" altLang="en-US"/>
        </a:p>
      </dgm:t>
    </dgm:pt>
    <dgm:pt modelId="{2F2F32D8-0FA7-4096-8AEF-E3AA895329F7}" type="pres">
      <dgm:prSet presAssocID="{4C75ADF1-F74D-4009-81B7-C69015BF647D}" presName="negativeSpace" presStyleCnt="0"/>
      <dgm:spPr/>
    </dgm:pt>
    <dgm:pt modelId="{8312DB10-B973-483C-BAF8-FE7FA5CB369C}" type="pres">
      <dgm:prSet presAssocID="{4C75ADF1-F74D-4009-81B7-C69015BF647D}" presName="childText" presStyleLbl="conFgAcc1" presStyleIdx="1" presStyleCnt="3">
        <dgm:presLayoutVars>
          <dgm:bulletEnabled val="1"/>
        </dgm:presLayoutVars>
      </dgm:prSet>
      <dgm:spPr/>
    </dgm:pt>
    <dgm:pt modelId="{6B0DCF2C-AD14-49CA-8B2D-E43FA1F2A985}" type="pres">
      <dgm:prSet presAssocID="{160B88B4-0926-4D08-9E5B-EDC93E274FF2}" presName="spaceBetweenRectangles" presStyleCnt="0"/>
      <dgm:spPr/>
    </dgm:pt>
    <dgm:pt modelId="{BE978BFC-4557-4FFE-AF0F-A3D906048A62}" type="pres">
      <dgm:prSet presAssocID="{0C9A0E9B-8BC5-4470-96CD-1B4813B3E4CF}" presName="parentLin" presStyleCnt="0"/>
      <dgm:spPr/>
    </dgm:pt>
    <dgm:pt modelId="{A2372FDD-3063-4137-97FA-66664B8FE0EC}" type="pres">
      <dgm:prSet presAssocID="{0C9A0E9B-8BC5-4470-96CD-1B4813B3E4CF}" presName="parentLeftMargin" presStyleLbl="node1" presStyleIdx="1" presStyleCnt="3"/>
      <dgm:spPr/>
      <dgm:t>
        <a:bodyPr/>
        <a:lstStyle/>
        <a:p>
          <a:endParaRPr lang="zh-TW" altLang="en-US"/>
        </a:p>
      </dgm:t>
    </dgm:pt>
    <dgm:pt modelId="{B9A96BCF-CD44-4086-957D-BBC5A8357277}" type="pres">
      <dgm:prSet presAssocID="{0C9A0E9B-8BC5-4470-96CD-1B4813B3E4CF}" presName="parentText" presStyleLbl="node1" presStyleIdx="2" presStyleCnt="3" custLinFactNeighborX="7270" custLinFactNeighborY="-71843">
        <dgm:presLayoutVars>
          <dgm:chMax val="0"/>
          <dgm:bulletEnabled val="1"/>
        </dgm:presLayoutVars>
      </dgm:prSet>
      <dgm:spPr/>
      <dgm:t>
        <a:bodyPr/>
        <a:lstStyle/>
        <a:p>
          <a:endParaRPr lang="zh-TW" altLang="en-US"/>
        </a:p>
      </dgm:t>
    </dgm:pt>
    <dgm:pt modelId="{B5B039A7-1E96-4019-9686-2F955C382312}" type="pres">
      <dgm:prSet presAssocID="{0C9A0E9B-8BC5-4470-96CD-1B4813B3E4CF}" presName="negativeSpace" presStyleCnt="0"/>
      <dgm:spPr/>
    </dgm:pt>
    <dgm:pt modelId="{69EB5A55-750B-42F3-AF87-4F9C855D596A}" type="pres">
      <dgm:prSet presAssocID="{0C9A0E9B-8BC5-4470-96CD-1B4813B3E4CF}" presName="childText" presStyleLbl="conFgAcc1" presStyleIdx="2" presStyleCnt="3">
        <dgm:presLayoutVars>
          <dgm:bulletEnabled val="1"/>
        </dgm:presLayoutVars>
      </dgm:prSet>
      <dgm:spPr/>
    </dgm:pt>
  </dgm:ptLst>
  <dgm:cxnLst>
    <dgm:cxn modelId="{384380E1-CEAB-42E9-8E95-E249D5C5D7F9}" srcId="{3426AE9B-B038-4942-B09E-8599D14802E8}" destId="{0C9A0E9B-8BC5-4470-96CD-1B4813B3E4CF}" srcOrd="2" destOrd="0" parTransId="{700B32F0-7F2E-45F7-8251-C74B7829380A}" sibTransId="{4B267C00-0B2E-4E2D-98E5-749AE8D132E6}"/>
    <dgm:cxn modelId="{5BC517F9-22E1-4666-A439-5AD672FA1455}" type="presOf" srcId="{0C9A0E9B-8BC5-4470-96CD-1B4813B3E4CF}" destId="{B9A96BCF-CD44-4086-957D-BBC5A8357277}" srcOrd="1" destOrd="0" presId="urn:microsoft.com/office/officeart/2005/8/layout/list1"/>
    <dgm:cxn modelId="{C9D8CDD7-D61C-4DCD-BC35-AEA9C317E364}" type="presOf" srcId="{EBF6E67E-B7C2-497C-927B-C84A17EC6D2E}" destId="{D92D0925-C2CF-447C-9AE6-8A0A2C064D0B}" srcOrd="0" destOrd="0" presId="urn:microsoft.com/office/officeart/2005/8/layout/list1"/>
    <dgm:cxn modelId="{F01F3DFD-B6BD-4F39-812D-33FBCF10769F}" srcId="{3426AE9B-B038-4942-B09E-8599D14802E8}" destId="{EBF6E67E-B7C2-497C-927B-C84A17EC6D2E}" srcOrd="0" destOrd="0" parTransId="{CE8DD814-1A15-446F-87AE-64EC4E8B0702}" sibTransId="{E03BCE7E-5618-4AAA-A0DB-01AF76EBB93C}"/>
    <dgm:cxn modelId="{2C3B1CE5-D619-4A26-8148-871D482A5E98}" srcId="{3426AE9B-B038-4942-B09E-8599D14802E8}" destId="{4C75ADF1-F74D-4009-81B7-C69015BF647D}" srcOrd="1" destOrd="0" parTransId="{11A5DF03-3727-4CDC-B00A-992150AA1C96}" sibTransId="{160B88B4-0926-4D08-9E5B-EDC93E274FF2}"/>
    <dgm:cxn modelId="{2A9D7D0F-97E7-47A8-920E-60F0BA9C8B5F}" type="presOf" srcId="{3426AE9B-B038-4942-B09E-8599D14802E8}" destId="{35F43CD6-2A58-42CD-AF35-8455B7110461}" srcOrd="0" destOrd="0" presId="urn:microsoft.com/office/officeart/2005/8/layout/list1"/>
    <dgm:cxn modelId="{31994C54-228F-4679-A4CE-F70D4733A1C0}" type="presOf" srcId="{4C75ADF1-F74D-4009-81B7-C69015BF647D}" destId="{BA13F281-4BAA-4EA7-9BDC-DB2A197C4C78}" srcOrd="1" destOrd="0" presId="urn:microsoft.com/office/officeart/2005/8/layout/list1"/>
    <dgm:cxn modelId="{5A4B5389-D0B7-4C84-AF60-DCFBC23413A2}" type="presOf" srcId="{EBF6E67E-B7C2-497C-927B-C84A17EC6D2E}" destId="{8CD92B5B-7AF4-43D9-9A4A-C51635879F2C}" srcOrd="1" destOrd="0" presId="urn:microsoft.com/office/officeart/2005/8/layout/list1"/>
    <dgm:cxn modelId="{455E02D3-7832-42B8-BE3D-7F14D8C0F30F}" type="presOf" srcId="{4C75ADF1-F74D-4009-81B7-C69015BF647D}" destId="{FAE049C3-6A9E-4390-9753-E45FBD14DE68}" srcOrd="0" destOrd="0" presId="urn:microsoft.com/office/officeart/2005/8/layout/list1"/>
    <dgm:cxn modelId="{BBEF8ED8-AB93-4473-B8CD-9EF99222A1C0}" type="presOf" srcId="{0C9A0E9B-8BC5-4470-96CD-1B4813B3E4CF}" destId="{A2372FDD-3063-4137-97FA-66664B8FE0EC}" srcOrd="0" destOrd="0" presId="urn:microsoft.com/office/officeart/2005/8/layout/list1"/>
    <dgm:cxn modelId="{C050DBF9-A3A2-4B06-83EC-6135EE63273C}" type="presParOf" srcId="{35F43CD6-2A58-42CD-AF35-8455B7110461}" destId="{B1D50BF7-6C3D-463F-BED2-EBBBB525535F}" srcOrd="0" destOrd="0" presId="urn:microsoft.com/office/officeart/2005/8/layout/list1"/>
    <dgm:cxn modelId="{BC1B82ED-9369-4A11-B683-D55EDD247AB7}" type="presParOf" srcId="{B1D50BF7-6C3D-463F-BED2-EBBBB525535F}" destId="{D92D0925-C2CF-447C-9AE6-8A0A2C064D0B}" srcOrd="0" destOrd="0" presId="urn:microsoft.com/office/officeart/2005/8/layout/list1"/>
    <dgm:cxn modelId="{08B1ECC8-6388-417A-932A-04738075BB2D}" type="presParOf" srcId="{B1D50BF7-6C3D-463F-BED2-EBBBB525535F}" destId="{8CD92B5B-7AF4-43D9-9A4A-C51635879F2C}" srcOrd="1" destOrd="0" presId="urn:microsoft.com/office/officeart/2005/8/layout/list1"/>
    <dgm:cxn modelId="{29A2E2AE-C42B-49F5-BE3B-EF37D3571DF9}" type="presParOf" srcId="{35F43CD6-2A58-42CD-AF35-8455B7110461}" destId="{BE2861AA-7776-401C-A145-CC7559A1177D}" srcOrd="1" destOrd="0" presId="urn:microsoft.com/office/officeart/2005/8/layout/list1"/>
    <dgm:cxn modelId="{3D5389B9-4768-47AC-90EF-651500587DE5}" type="presParOf" srcId="{35F43CD6-2A58-42CD-AF35-8455B7110461}" destId="{996320B0-9637-4BEA-8051-DE763D9D8E0C}" srcOrd="2" destOrd="0" presId="urn:microsoft.com/office/officeart/2005/8/layout/list1"/>
    <dgm:cxn modelId="{A27AC3A1-728B-4AF2-B3BF-212623A0C2B5}" type="presParOf" srcId="{35F43CD6-2A58-42CD-AF35-8455B7110461}" destId="{E87D19C9-1DD5-4765-94C0-7D302AABF107}" srcOrd="3" destOrd="0" presId="urn:microsoft.com/office/officeart/2005/8/layout/list1"/>
    <dgm:cxn modelId="{207FAB36-AF3B-43E3-8258-0DEEE7B0007B}" type="presParOf" srcId="{35F43CD6-2A58-42CD-AF35-8455B7110461}" destId="{F5E27317-EC13-4FDD-9257-BBD1AF6ACDAF}" srcOrd="4" destOrd="0" presId="urn:microsoft.com/office/officeart/2005/8/layout/list1"/>
    <dgm:cxn modelId="{C39C3176-BED2-4396-9A1E-2BD870FE3DBE}" type="presParOf" srcId="{F5E27317-EC13-4FDD-9257-BBD1AF6ACDAF}" destId="{FAE049C3-6A9E-4390-9753-E45FBD14DE68}" srcOrd="0" destOrd="0" presId="urn:microsoft.com/office/officeart/2005/8/layout/list1"/>
    <dgm:cxn modelId="{89A9854B-731A-4F60-AD61-EBAFAF8A4E1D}" type="presParOf" srcId="{F5E27317-EC13-4FDD-9257-BBD1AF6ACDAF}" destId="{BA13F281-4BAA-4EA7-9BDC-DB2A197C4C78}" srcOrd="1" destOrd="0" presId="urn:microsoft.com/office/officeart/2005/8/layout/list1"/>
    <dgm:cxn modelId="{8A79C7C1-A1AD-43B5-943A-5BA7CD45C949}" type="presParOf" srcId="{35F43CD6-2A58-42CD-AF35-8455B7110461}" destId="{2F2F32D8-0FA7-4096-8AEF-E3AA895329F7}" srcOrd="5" destOrd="0" presId="urn:microsoft.com/office/officeart/2005/8/layout/list1"/>
    <dgm:cxn modelId="{D02B1E84-92CA-4BF5-B0BD-3C74B78ACA56}" type="presParOf" srcId="{35F43CD6-2A58-42CD-AF35-8455B7110461}" destId="{8312DB10-B973-483C-BAF8-FE7FA5CB369C}" srcOrd="6" destOrd="0" presId="urn:microsoft.com/office/officeart/2005/8/layout/list1"/>
    <dgm:cxn modelId="{28A219FB-B443-46AD-B908-A87AE6064602}" type="presParOf" srcId="{35F43CD6-2A58-42CD-AF35-8455B7110461}" destId="{6B0DCF2C-AD14-49CA-8B2D-E43FA1F2A985}" srcOrd="7" destOrd="0" presId="urn:microsoft.com/office/officeart/2005/8/layout/list1"/>
    <dgm:cxn modelId="{87D4EFB2-AF48-4D07-964F-4BFE6C618664}" type="presParOf" srcId="{35F43CD6-2A58-42CD-AF35-8455B7110461}" destId="{BE978BFC-4557-4FFE-AF0F-A3D906048A62}" srcOrd="8" destOrd="0" presId="urn:microsoft.com/office/officeart/2005/8/layout/list1"/>
    <dgm:cxn modelId="{F217A9E5-92F7-47D7-880B-98D18CB2F221}" type="presParOf" srcId="{BE978BFC-4557-4FFE-AF0F-A3D906048A62}" destId="{A2372FDD-3063-4137-97FA-66664B8FE0EC}" srcOrd="0" destOrd="0" presId="urn:microsoft.com/office/officeart/2005/8/layout/list1"/>
    <dgm:cxn modelId="{674C8296-0FE1-40D8-840D-6F5C9999CEDD}" type="presParOf" srcId="{BE978BFC-4557-4FFE-AF0F-A3D906048A62}" destId="{B9A96BCF-CD44-4086-957D-BBC5A8357277}" srcOrd="1" destOrd="0" presId="urn:microsoft.com/office/officeart/2005/8/layout/list1"/>
    <dgm:cxn modelId="{99E2332A-51DD-4977-A0E0-5FBD665E7D7A}" type="presParOf" srcId="{35F43CD6-2A58-42CD-AF35-8455B7110461}" destId="{B5B039A7-1E96-4019-9686-2F955C382312}" srcOrd="9" destOrd="0" presId="urn:microsoft.com/office/officeart/2005/8/layout/list1"/>
    <dgm:cxn modelId="{B9F06471-CCEC-4DAE-B3E6-7630836BEF28}" type="presParOf" srcId="{35F43CD6-2A58-42CD-AF35-8455B7110461}" destId="{69EB5A55-750B-42F3-AF87-4F9C855D596A}" srcOrd="10" destOrd="0" presId="urn:microsoft.com/office/officeart/2005/8/layout/list1"/>
  </dgm:cxnLst>
  <dgm:bg>
    <a:solidFill>
      <a:schemeClr val="accent5">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6FBA3B-E0E1-4762-826B-4A3A5706F492}"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zh-TW" altLang="en-US"/>
        </a:p>
      </dgm:t>
    </dgm:pt>
    <dgm:pt modelId="{E25C6D82-28DE-4EFE-B290-64817BBCA9B7}">
      <dgm:prSet phldrT="[文字]" custT="1"/>
      <dgm:spPr/>
      <dgm:t>
        <a:bodyPr/>
        <a:lstStyle/>
        <a:p>
          <a:r>
            <a:rPr lang="zh-TW" altLang="en-US" sz="1800" dirty="0"/>
            <a:t>填寫人體研究之研究人員諮詢表</a:t>
          </a:r>
        </a:p>
      </dgm:t>
    </dgm:pt>
    <dgm:pt modelId="{3BD68B5E-F31D-4C5A-B14B-EE7F0E9001C7}" type="parTrans" cxnId="{9FBADC4D-0FE8-452B-A3A9-550AC0E10F60}">
      <dgm:prSet/>
      <dgm:spPr/>
      <dgm:t>
        <a:bodyPr/>
        <a:lstStyle/>
        <a:p>
          <a:endParaRPr lang="zh-TW" altLang="en-US"/>
        </a:p>
      </dgm:t>
    </dgm:pt>
    <dgm:pt modelId="{A2698CA2-6F96-425D-8BE5-1700CA87588D}" type="sibTrans" cxnId="{9FBADC4D-0FE8-452B-A3A9-550AC0E10F60}">
      <dgm:prSet/>
      <dgm:spPr/>
      <dgm:t>
        <a:bodyPr/>
        <a:lstStyle/>
        <a:p>
          <a:endParaRPr lang="zh-TW" altLang="en-US"/>
        </a:p>
      </dgm:t>
    </dgm:pt>
    <dgm:pt modelId="{005F5E03-E893-4FA5-B556-70EF54506C3B}">
      <dgm:prSet phldrT="[文字]" custT="1"/>
      <dgm:spPr/>
      <dgm:t>
        <a:bodyPr/>
        <a:lstStyle/>
        <a:p>
          <a:r>
            <a:rPr lang="zh-TW" altLang="en-US" sz="1600" dirty="0"/>
            <a:t>諮詢者填寫欲諮詢內容及留下聯絡方式</a:t>
          </a:r>
        </a:p>
      </dgm:t>
    </dgm:pt>
    <dgm:pt modelId="{C4927C02-43EA-42D9-BBD6-A6F5C95F55FB}" type="parTrans" cxnId="{FF4CE946-E133-4634-A0C8-089487BEDA7F}">
      <dgm:prSet/>
      <dgm:spPr/>
      <dgm:t>
        <a:bodyPr/>
        <a:lstStyle/>
        <a:p>
          <a:endParaRPr lang="zh-TW" altLang="en-US"/>
        </a:p>
      </dgm:t>
    </dgm:pt>
    <dgm:pt modelId="{1D5CE4CC-1121-42F3-A9FB-0E915ABA0C9A}" type="sibTrans" cxnId="{FF4CE946-E133-4634-A0C8-089487BEDA7F}">
      <dgm:prSet/>
      <dgm:spPr/>
      <dgm:t>
        <a:bodyPr/>
        <a:lstStyle/>
        <a:p>
          <a:endParaRPr lang="zh-TW" altLang="en-US"/>
        </a:p>
      </dgm:t>
    </dgm:pt>
    <dgm:pt modelId="{C7F9BC83-849E-4D65-B4CB-9F0438F36606}">
      <dgm:prSet phldrT="[文字]"/>
      <dgm:spPr/>
      <dgm:t>
        <a:bodyPr/>
        <a:lstStyle/>
        <a:p>
          <a:r>
            <a:rPr lang="zh-TW" altLang="en-US" dirty="0"/>
            <a:t>諮詢案件</a:t>
          </a:r>
          <a:endParaRPr lang="en-US" altLang="zh-TW" dirty="0"/>
        </a:p>
        <a:p>
          <a:r>
            <a:rPr lang="zh-TW" altLang="en-US" dirty="0"/>
            <a:t>處理</a:t>
          </a:r>
        </a:p>
      </dgm:t>
    </dgm:pt>
    <dgm:pt modelId="{0294B311-1017-45CE-B708-BE54D48154FF}" type="parTrans" cxnId="{CEC4A200-AC36-4460-8A5D-9CEF9897C7E1}">
      <dgm:prSet/>
      <dgm:spPr/>
      <dgm:t>
        <a:bodyPr/>
        <a:lstStyle/>
        <a:p>
          <a:endParaRPr lang="zh-TW" altLang="en-US"/>
        </a:p>
      </dgm:t>
    </dgm:pt>
    <dgm:pt modelId="{92041612-97F3-4508-BF11-6CE43BEDDD43}" type="sibTrans" cxnId="{CEC4A200-AC36-4460-8A5D-9CEF9897C7E1}">
      <dgm:prSet/>
      <dgm:spPr/>
      <dgm:t>
        <a:bodyPr/>
        <a:lstStyle/>
        <a:p>
          <a:endParaRPr lang="zh-TW" altLang="en-US"/>
        </a:p>
      </dgm:t>
    </dgm:pt>
    <dgm:pt modelId="{7CD0DC06-51AB-4FD1-9809-E273C0D05EED}">
      <dgm:prSet phldrT="[文字]" custT="1"/>
      <dgm:spPr/>
      <dgm:t>
        <a:bodyPr/>
        <a:lstStyle/>
        <a:p>
          <a:r>
            <a:rPr lang="zh-TW" altLang="en-US" sz="1600" dirty="0"/>
            <a:t>辦公室人員和諮詢者確認諮詢時間</a:t>
          </a:r>
        </a:p>
      </dgm:t>
    </dgm:pt>
    <dgm:pt modelId="{AF9D9736-D331-4E45-B604-2E1EF59CB8A2}" type="parTrans" cxnId="{DF5755FF-D213-4E9A-84AF-271486DE62C4}">
      <dgm:prSet/>
      <dgm:spPr/>
      <dgm:t>
        <a:bodyPr/>
        <a:lstStyle/>
        <a:p>
          <a:endParaRPr lang="zh-TW" altLang="en-US"/>
        </a:p>
      </dgm:t>
    </dgm:pt>
    <dgm:pt modelId="{EA7BC6A1-6053-492E-A7D6-DD68220A0D3A}" type="sibTrans" cxnId="{DF5755FF-D213-4E9A-84AF-271486DE62C4}">
      <dgm:prSet/>
      <dgm:spPr/>
      <dgm:t>
        <a:bodyPr/>
        <a:lstStyle/>
        <a:p>
          <a:endParaRPr lang="zh-TW" altLang="en-US"/>
        </a:p>
      </dgm:t>
    </dgm:pt>
    <dgm:pt modelId="{5EAB8143-F7EB-4F08-9899-0E9C679B6E26}">
      <dgm:prSet phldrT="[文字]"/>
      <dgm:spPr/>
      <dgm:t>
        <a:bodyPr/>
        <a:lstStyle/>
        <a:p>
          <a:r>
            <a:rPr lang="zh-TW" altLang="en-US" dirty="0"/>
            <a:t>結案</a:t>
          </a:r>
        </a:p>
      </dgm:t>
    </dgm:pt>
    <dgm:pt modelId="{B361A253-4876-47F2-B68C-287A625092E5}" type="parTrans" cxnId="{2EA96923-3DAD-44C4-8154-15C0B6F8D4D4}">
      <dgm:prSet/>
      <dgm:spPr/>
      <dgm:t>
        <a:bodyPr/>
        <a:lstStyle/>
        <a:p>
          <a:endParaRPr lang="zh-TW" altLang="en-US"/>
        </a:p>
      </dgm:t>
    </dgm:pt>
    <dgm:pt modelId="{0F1AE080-A9B6-4A4E-9E1B-B311E629B03D}" type="sibTrans" cxnId="{2EA96923-3DAD-44C4-8154-15C0B6F8D4D4}">
      <dgm:prSet/>
      <dgm:spPr/>
      <dgm:t>
        <a:bodyPr/>
        <a:lstStyle/>
        <a:p>
          <a:endParaRPr lang="zh-TW" altLang="en-US"/>
        </a:p>
      </dgm:t>
    </dgm:pt>
    <dgm:pt modelId="{46F08EDB-2570-4035-B014-AA9B8143B58A}">
      <dgm:prSet phldrT="[文字]" custT="1"/>
      <dgm:spPr/>
      <dgm:t>
        <a:bodyPr/>
        <a:lstStyle/>
        <a:p>
          <a:r>
            <a:rPr lang="zh-TW" altLang="en-US" sz="1600" dirty="0"/>
            <a:t>辦公室人員完成諮詢處理紀錄表呈報辦公室主管</a:t>
          </a:r>
        </a:p>
      </dgm:t>
    </dgm:pt>
    <dgm:pt modelId="{FBC6A5B0-F965-484B-9EF0-B1FE411FEA3A}" type="parTrans" cxnId="{64588453-1B31-4284-B483-31E26E559142}">
      <dgm:prSet/>
      <dgm:spPr/>
      <dgm:t>
        <a:bodyPr/>
        <a:lstStyle/>
        <a:p>
          <a:endParaRPr lang="zh-TW" altLang="en-US"/>
        </a:p>
      </dgm:t>
    </dgm:pt>
    <dgm:pt modelId="{547D5F1F-F776-43CB-BCA4-C51D740344F4}" type="sibTrans" cxnId="{64588453-1B31-4284-B483-31E26E559142}">
      <dgm:prSet/>
      <dgm:spPr/>
      <dgm:t>
        <a:bodyPr/>
        <a:lstStyle/>
        <a:p>
          <a:endParaRPr lang="zh-TW" altLang="en-US"/>
        </a:p>
      </dgm:t>
    </dgm:pt>
    <dgm:pt modelId="{CDA3E4AD-463F-4595-B8DC-179E6C8D1066}" type="pres">
      <dgm:prSet presAssocID="{DD6FBA3B-E0E1-4762-826B-4A3A5706F492}" presName="theList" presStyleCnt="0">
        <dgm:presLayoutVars>
          <dgm:dir/>
          <dgm:animLvl val="lvl"/>
          <dgm:resizeHandles val="exact"/>
        </dgm:presLayoutVars>
      </dgm:prSet>
      <dgm:spPr/>
      <dgm:t>
        <a:bodyPr/>
        <a:lstStyle/>
        <a:p>
          <a:endParaRPr lang="zh-TW" altLang="en-US"/>
        </a:p>
      </dgm:t>
    </dgm:pt>
    <dgm:pt modelId="{9DD673E8-08B0-4FFE-90F6-24C01D8E6E2A}" type="pres">
      <dgm:prSet presAssocID="{E25C6D82-28DE-4EFE-B290-64817BBCA9B7}" presName="compNode" presStyleCnt="0"/>
      <dgm:spPr/>
    </dgm:pt>
    <dgm:pt modelId="{36484454-F2FC-4F60-B54B-9054C0BF3B3E}" type="pres">
      <dgm:prSet presAssocID="{E25C6D82-28DE-4EFE-B290-64817BBCA9B7}" presName="noGeometry" presStyleCnt="0"/>
      <dgm:spPr/>
    </dgm:pt>
    <dgm:pt modelId="{F8022AB2-02F5-41C2-9045-13D22E51A9A6}" type="pres">
      <dgm:prSet presAssocID="{E25C6D82-28DE-4EFE-B290-64817BBCA9B7}" presName="childTextVisible" presStyleLbl="bgAccFollowNode1" presStyleIdx="0" presStyleCnt="3" custLinFactNeighborX="11061" custLinFactNeighborY="816">
        <dgm:presLayoutVars>
          <dgm:bulletEnabled val="1"/>
        </dgm:presLayoutVars>
      </dgm:prSet>
      <dgm:spPr/>
      <dgm:t>
        <a:bodyPr/>
        <a:lstStyle/>
        <a:p>
          <a:endParaRPr lang="zh-TW" altLang="en-US"/>
        </a:p>
      </dgm:t>
    </dgm:pt>
    <dgm:pt modelId="{3B3873E0-8233-4B0D-A211-ACDA6059F77E}" type="pres">
      <dgm:prSet presAssocID="{E25C6D82-28DE-4EFE-B290-64817BBCA9B7}" presName="childTextHidden" presStyleLbl="bgAccFollowNode1" presStyleIdx="0" presStyleCnt="3"/>
      <dgm:spPr/>
      <dgm:t>
        <a:bodyPr/>
        <a:lstStyle/>
        <a:p>
          <a:endParaRPr lang="zh-TW" altLang="en-US"/>
        </a:p>
      </dgm:t>
    </dgm:pt>
    <dgm:pt modelId="{011C2A97-7770-4D52-B13A-5F39B76E2D91}" type="pres">
      <dgm:prSet presAssocID="{E25C6D82-28DE-4EFE-B290-64817BBCA9B7}" presName="parentText" presStyleLbl="node1" presStyleIdx="0" presStyleCnt="3" custScaleX="128277" custScaleY="129707" custLinFactNeighborX="-23628" custLinFactNeighborY="1267">
        <dgm:presLayoutVars>
          <dgm:chMax val="1"/>
          <dgm:bulletEnabled val="1"/>
        </dgm:presLayoutVars>
      </dgm:prSet>
      <dgm:spPr/>
      <dgm:t>
        <a:bodyPr/>
        <a:lstStyle/>
        <a:p>
          <a:endParaRPr lang="zh-TW" altLang="en-US"/>
        </a:p>
      </dgm:t>
    </dgm:pt>
    <dgm:pt modelId="{8EEA446B-FBEE-4B19-A62C-BB6EA807EC72}" type="pres">
      <dgm:prSet presAssocID="{E25C6D82-28DE-4EFE-B290-64817BBCA9B7}" presName="aSpace" presStyleCnt="0"/>
      <dgm:spPr/>
    </dgm:pt>
    <dgm:pt modelId="{3BAD9932-957E-497A-8D23-29B1CCC7C19D}" type="pres">
      <dgm:prSet presAssocID="{C7F9BC83-849E-4D65-B4CB-9F0438F36606}" presName="compNode" presStyleCnt="0"/>
      <dgm:spPr/>
    </dgm:pt>
    <dgm:pt modelId="{8DF54608-4739-407F-8D76-AB1053CA2765}" type="pres">
      <dgm:prSet presAssocID="{C7F9BC83-849E-4D65-B4CB-9F0438F36606}" presName="noGeometry" presStyleCnt="0"/>
      <dgm:spPr/>
    </dgm:pt>
    <dgm:pt modelId="{F5399ED3-FAE1-4870-BCE4-2EDA835073C9}" type="pres">
      <dgm:prSet presAssocID="{C7F9BC83-849E-4D65-B4CB-9F0438F36606}" presName="childTextVisible" presStyleLbl="bgAccFollowNode1" presStyleIdx="1" presStyleCnt="3" custLinFactNeighborX="6779" custLinFactNeighborY="816">
        <dgm:presLayoutVars>
          <dgm:bulletEnabled val="1"/>
        </dgm:presLayoutVars>
      </dgm:prSet>
      <dgm:spPr/>
      <dgm:t>
        <a:bodyPr/>
        <a:lstStyle/>
        <a:p>
          <a:endParaRPr lang="zh-TW" altLang="en-US"/>
        </a:p>
      </dgm:t>
    </dgm:pt>
    <dgm:pt modelId="{8C54C961-238B-4B51-9519-9C7406C783A7}" type="pres">
      <dgm:prSet presAssocID="{C7F9BC83-849E-4D65-B4CB-9F0438F36606}" presName="childTextHidden" presStyleLbl="bgAccFollowNode1" presStyleIdx="1" presStyleCnt="3"/>
      <dgm:spPr/>
      <dgm:t>
        <a:bodyPr/>
        <a:lstStyle/>
        <a:p>
          <a:endParaRPr lang="zh-TW" altLang="en-US"/>
        </a:p>
      </dgm:t>
    </dgm:pt>
    <dgm:pt modelId="{40E772EB-1B09-4BC4-9A44-3C02788DBEA0}" type="pres">
      <dgm:prSet presAssocID="{C7F9BC83-849E-4D65-B4CB-9F0438F36606}" presName="parentText" presStyleLbl="node1" presStyleIdx="1" presStyleCnt="3" custScaleX="128992" custScaleY="126167" custLinFactNeighborX="-4592" custLinFactNeighborY="-2955">
        <dgm:presLayoutVars>
          <dgm:chMax val="1"/>
          <dgm:bulletEnabled val="1"/>
        </dgm:presLayoutVars>
      </dgm:prSet>
      <dgm:spPr/>
      <dgm:t>
        <a:bodyPr/>
        <a:lstStyle/>
        <a:p>
          <a:endParaRPr lang="zh-TW" altLang="en-US"/>
        </a:p>
      </dgm:t>
    </dgm:pt>
    <dgm:pt modelId="{DCFD6749-3B0A-4EB7-9952-DD326E9284BA}" type="pres">
      <dgm:prSet presAssocID="{C7F9BC83-849E-4D65-B4CB-9F0438F36606}" presName="aSpace" presStyleCnt="0"/>
      <dgm:spPr/>
    </dgm:pt>
    <dgm:pt modelId="{B4611429-22B7-4373-B40C-F820E8D0ACEA}" type="pres">
      <dgm:prSet presAssocID="{5EAB8143-F7EB-4F08-9899-0E9C679B6E26}" presName="compNode" presStyleCnt="0"/>
      <dgm:spPr/>
    </dgm:pt>
    <dgm:pt modelId="{756EB936-8D88-4AF0-B5EE-B66E836E43B4}" type="pres">
      <dgm:prSet presAssocID="{5EAB8143-F7EB-4F08-9899-0E9C679B6E26}" presName="noGeometry" presStyleCnt="0"/>
      <dgm:spPr/>
    </dgm:pt>
    <dgm:pt modelId="{4578330B-4006-4C59-B280-B92B076434EB}" type="pres">
      <dgm:prSet presAssocID="{5EAB8143-F7EB-4F08-9899-0E9C679B6E26}" presName="childTextVisible" presStyleLbl="bgAccFollowNode1" presStyleIdx="2" presStyleCnt="3" custScaleX="120266" custLinFactNeighborX="-407" custLinFactNeighborY="1396">
        <dgm:presLayoutVars>
          <dgm:bulletEnabled val="1"/>
        </dgm:presLayoutVars>
      </dgm:prSet>
      <dgm:spPr/>
      <dgm:t>
        <a:bodyPr/>
        <a:lstStyle/>
        <a:p>
          <a:endParaRPr lang="zh-TW" altLang="en-US"/>
        </a:p>
      </dgm:t>
    </dgm:pt>
    <dgm:pt modelId="{FB71DA74-1292-4C86-B52A-AAE930137EED}" type="pres">
      <dgm:prSet presAssocID="{5EAB8143-F7EB-4F08-9899-0E9C679B6E26}" presName="childTextHidden" presStyleLbl="bgAccFollowNode1" presStyleIdx="2" presStyleCnt="3"/>
      <dgm:spPr/>
      <dgm:t>
        <a:bodyPr/>
        <a:lstStyle/>
        <a:p>
          <a:endParaRPr lang="zh-TW" altLang="en-US"/>
        </a:p>
      </dgm:t>
    </dgm:pt>
    <dgm:pt modelId="{1A25ED0C-53BB-4F2E-8721-073D463B2184}" type="pres">
      <dgm:prSet presAssocID="{5EAB8143-F7EB-4F08-9899-0E9C679B6E26}" presName="parentText" presStyleLbl="node1" presStyleIdx="2" presStyleCnt="3" custScaleX="121858" custScaleY="124389" custLinFactNeighborX="-18995">
        <dgm:presLayoutVars>
          <dgm:chMax val="1"/>
          <dgm:bulletEnabled val="1"/>
        </dgm:presLayoutVars>
      </dgm:prSet>
      <dgm:spPr/>
      <dgm:t>
        <a:bodyPr/>
        <a:lstStyle/>
        <a:p>
          <a:endParaRPr lang="zh-TW" altLang="en-US"/>
        </a:p>
      </dgm:t>
    </dgm:pt>
  </dgm:ptLst>
  <dgm:cxnLst>
    <dgm:cxn modelId="{F911666E-BC4A-4993-B9E0-F5BE83EB6140}" type="presOf" srcId="{46F08EDB-2570-4035-B014-AA9B8143B58A}" destId="{FB71DA74-1292-4C86-B52A-AAE930137EED}" srcOrd="1" destOrd="0" presId="urn:microsoft.com/office/officeart/2005/8/layout/hProcess6"/>
    <dgm:cxn modelId="{2EA96923-3DAD-44C4-8154-15C0B6F8D4D4}" srcId="{DD6FBA3B-E0E1-4762-826B-4A3A5706F492}" destId="{5EAB8143-F7EB-4F08-9899-0E9C679B6E26}" srcOrd="2" destOrd="0" parTransId="{B361A253-4876-47F2-B68C-287A625092E5}" sibTransId="{0F1AE080-A9B6-4A4E-9E1B-B311E629B03D}"/>
    <dgm:cxn modelId="{9FBADC4D-0FE8-452B-A3A9-550AC0E10F60}" srcId="{DD6FBA3B-E0E1-4762-826B-4A3A5706F492}" destId="{E25C6D82-28DE-4EFE-B290-64817BBCA9B7}" srcOrd="0" destOrd="0" parTransId="{3BD68B5E-F31D-4C5A-B14B-EE7F0E9001C7}" sibTransId="{A2698CA2-6F96-425D-8BE5-1700CA87588D}"/>
    <dgm:cxn modelId="{AFED7B19-11B5-48E7-9C93-8C14E2F318DA}" type="presOf" srcId="{7CD0DC06-51AB-4FD1-9809-E273C0D05EED}" destId="{F5399ED3-FAE1-4870-BCE4-2EDA835073C9}" srcOrd="0" destOrd="0" presId="urn:microsoft.com/office/officeart/2005/8/layout/hProcess6"/>
    <dgm:cxn modelId="{D6BE7F68-3F36-46C1-BC9A-17C6E00FD5FB}" type="presOf" srcId="{7CD0DC06-51AB-4FD1-9809-E273C0D05EED}" destId="{8C54C961-238B-4B51-9519-9C7406C783A7}" srcOrd="1" destOrd="0" presId="urn:microsoft.com/office/officeart/2005/8/layout/hProcess6"/>
    <dgm:cxn modelId="{64588453-1B31-4284-B483-31E26E559142}" srcId="{5EAB8143-F7EB-4F08-9899-0E9C679B6E26}" destId="{46F08EDB-2570-4035-B014-AA9B8143B58A}" srcOrd="0" destOrd="0" parTransId="{FBC6A5B0-F965-484B-9EF0-B1FE411FEA3A}" sibTransId="{547D5F1F-F776-43CB-BCA4-C51D740344F4}"/>
    <dgm:cxn modelId="{CEC4A200-AC36-4460-8A5D-9CEF9897C7E1}" srcId="{DD6FBA3B-E0E1-4762-826B-4A3A5706F492}" destId="{C7F9BC83-849E-4D65-B4CB-9F0438F36606}" srcOrd="1" destOrd="0" parTransId="{0294B311-1017-45CE-B708-BE54D48154FF}" sibTransId="{92041612-97F3-4508-BF11-6CE43BEDDD43}"/>
    <dgm:cxn modelId="{FF4CE946-E133-4634-A0C8-089487BEDA7F}" srcId="{E25C6D82-28DE-4EFE-B290-64817BBCA9B7}" destId="{005F5E03-E893-4FA5-B556-70EF54506C3B}" srcOrd="0" destOrd="0" parTransId="{C4927C02-43EA-42D9-BBD6-A6F5C95F55FB}" sibTransId="{1D5CE4CC-1121-42F3-A9FB-0E915ABA0C9A}"/>
    <dgm:cxn modelId="{DE309FCA-97E3-4D12-B5D1-AF5834ED4A0D}" type="presOf" srcId="{C7F9BC83-849E-4D65-B4CB-9F0438F36606}" destId="{40E772EB-1B09-4BC4-9A44-3C02788DBEA0}" srcOrd="0" destOrd="0" presId="urn:microsoft.com/office/officeart/2005/8/layout/hProcess6"/>
    <dgm:cxn modelId="{AEE0EE5E-60A3-470F-B931-89B12B6A6E3C}" type="presOf" srcId="{005F5E03-E893-4FA5-B556-70EF54506C3B}" destId="{F8022AB2-02F5-41C2-9045-13D22E51A9A6}" srcOrd="0" destOrd="0" presId="urn:microsoft.com/office/officeart/2005/8/layout/hProcess6"/>
    <dgm:cxn modelId="{DF5755FF-D213-4E9A-84AF-271486DE62C4}" srcId="{C7F9BC83-849E-4D65-B4CB-9F0438F36606}" destId="{7CD0DC06-51AB-4FD1-9809-E273C0D05EED}" srcOrd="0" destOrd="0" parTransId="{AF9D9736-D331-4E45-B604-2E1EF59CB8A2}" sibTransId="{EA7BC6A1-6053-492E-A7D6-DD68220A0D3A}"/>
    <dgm:cxn modelId="{338F2AA0-3F29-463E-8D78-77D87E1EEA4C}" type="presOf" srcId="{005F5E03-E893-4FA5-B556-70EF54506C3B}" destId="{3B3873E0-8233-4B0D-A211-ACDA6059F77E}" srcOrd="1" destOrd="0" presId="urn:microsoft.com/office/officeart/2005/8/layout/hProcess6"/>
    <dgm:cxn modelId="{651DC934-29C4-4060-8126-0282121DB61B}" type="presOf" srcId="{5EAB8143-F7EB-4F08-9899-0E9C679B6E26}" destId="{1A25ED0C-53BB-4F2E-8721-073D463B2184}" srcOrd="0" destOrd="0" presId="urn:microsoft.com/office/officeart/2005/8/layout/hProcess6"/>
    <dgm:cxn modelId="{4164E002-2FEE-413D-B03A-8C29B56A6A93}" type="presOf" srcId="{E25C6D82-28DE-4EFE-B290-64817BBCA9B7}" destId="{011C2A97-7770-4D52-B13A-5F39B76E2D91}" srcOrd="0" destOrd="0" presId="urn:microsoft.com/office/officeart/2005/8/layout/hProcess6"/>
    <dgm:cxn modelId="{6C812D05-7470-4EE4-B4AB-DAF608CEB877}" type="presOf" srcId="{46F08EDB-2570-4035-B014-AA9B8143B58A}" destId="{4578330B-4006-4C59-B280-B92B076434EB}" srcOrd="0" destOrd="0" presId="urn:microsoft.com/office/officeart/2005/8/layout/hProcess6"/>
    <dgm:cxn modelId="{D7C80A24-89BB-47DD-BF87-347FFC9923CE}" type="presOf" srcId="{DD6FBA3B-E0E1-4762-826B-4A3A5706F492}" destId="{CDA3E4AD-463F-4595-B8DC-179E6C8D1066}" srcOrd="0" destOrd="0" presId="urn:microsoft.com/office/officeart/2005/8/layout/hProcess6"/>
    <dgm:cxn modelId="{147497F6-01FD-4308-8DE8-4EF9F0007C85}" type="presParOf" srcId="{CDA3E4AD-463F-4595-B8DC-179E6C8D1066}" destId="{9DD673E8-08B0-4FFE-90F6-24C01D8E6E2A}" srcOrd="0" destOrd="0" presId="urn:microsoft.com/office/officeart/2005/8/layout/hProcess6"/>
    <dgm:cxn modelId="{B8B47029-025E-45BA-AD6E-B78D3B7C28B7}" type="presParOf" srcId="{9DD673E8-08B0-4FFE-90F6-24C01D8E6E2A}" destId="{36484454-F2FC-4F60-B54B-9054C0BF3B3E}" srcOrd="0" destOrd="0" presId="urn:microsoft.com/office/officeart/2005/8/layout/hProcess6"/>
    <dgm:cxn modelId="{F72A23BC-7829-4BC3-846E-506AD1CA17DC}" type="presParOf" srcId="{9DD673E8-08B0-4FFE-90F6-24C01D8E6E2A}" destId="{F8022AB2-02F5-41C2-9045-13D22E51A9A6}" srcOrd="1" destOrd="0" presId="urn:microsoft.com/office/officeart/2005/8/layout/hProcess6"/>
    <dgm:cxn modelId="{A41053AD-33B1-43CE-947C-E31694A91DEB}" type="presParOf" srcId="{9DD673E8-08B0-4FFE-90F6-24C01D8E6E2A}" destId="{3B3873E0-8233-4B0D-A211-ACDA6059F77E}" srcOrd="2" destOrd="0" presId="urn:microsoft.com/office/officeart/2005/8/layout/hProcess6"/>
    <dgm:cxn modelId="{6618C958-A327-4AC3-B1A5-7A2D671C9344}" type="presParOf" srcId="{9DD673E8-08B0-4FFE-90F6-24C01D8E6E2A}" destId="{011C2A97-7770-4D52-B13A-5F39B76E2D91}" srcOrd="3" destOrd="0" presId="urn:microsoft.com/office/officeart/2005/8/layout/hProcess6"/>
    <dgm:cxn modelId="{F2DE9088-C715-4916-A8FB-937D2724EA65}" type="presParOf" srcId="{CDA3E4AD-463F-4595-B8DC-179E6C8D1066}" destId="{8EEA446B-FBEE-4B19-A62C-BB6EA807EC72}" srcOrd="1" destOrd="0" presId="urn:microsoft.com/office/officeart/2005/8/layout/hProcess6"/>
    <dgm:cxn modelId="{45D573BA-B38A-4F2F-B0D2-1F4ACBE98CD0}" type="presParOf" srcId="{CDA3E4AD-463F-4595-B8DC-179E6C8D1066}" destId="{3BAD9932-957E-497A-8D23-29B1CCC7C19D}" srcOrd="2" destOrd="0" presId="urn:microsoft.com/office/officeart/2005/8/layout/hProcess6"/>
    <dgm:cxn modelId="{374BC358-C2FD-493C-8C39-5BE2038CE372}" type="presParOf" srcId="{3BAD9932-957E-497A-8D23-29B1CCC7C19D}" destId="{8DF54608-4739-407F-8D76-AB1053CA2765}" srcOrd="0" destOrd="0" presId="urn:microsoft.com/office/officeart/2005/8/layout/hProcess6"/>
    <dgm:cxn modelId="{D6653F1D-9C36-4D11-8509-DD67E12CA96A}" type="presParOf" srcId="{3BAD9932-957E-497A-8D23-29B1CCC7C19D}" destId="{F5399ED3-FAE1-4870-BCE4-2EDA835073C9}" srcOrd="1" destOrd="0" presId="urn:microsoft.com/office/officeart/2005/8/layout/hProcess6"/>
    <dgm:cxn modelId="{155C79E3-8EEA-4944-A161-2DCC0E8C8B5E}" type="presParOf" srcId="{3BAD9932-957E-497A-8D23-29B1CCC7C19D}" destId="{8C54C961-238B-4B51-9519-9C7406C783A7}" srcOrd="2" destOrd="0" presId="urn:microsoft.com/office/officeart/2005/8/layout/hProcess6"/>
    <dgm:cxn modelId="{C4EA8526-CD08-491C-91D5-CCB9A18FA4E7}" type="presParOf" srcId="{3BAD9932-957E-497A-8D23-29B1CCC7C19D}" destId="{40E772EB-1B09-4BC4-9A44-3C02788DBEA0}" srcOrd="3" destOrd="0" presId="urn:microsoft.com/office/officeart/2005/8/layout/hProcess6"/>
    <dgm:cxn modelId="{CD97023F-1B55-4F43-BFFF-2768EECE70F0}" type="presParOf" srcId="{CDA3E4AD-463F-4595-B8DC-179E6C8D1066}" destId="{DCFD6749-3B0A-4EB7-9952-DD326E9284BA}" srcOrd="3" destOrd="0" presId="urn:microsoft.com/office/officeart/2005/8/layout/hProcess6"/>
    <dgm:cxn modelId="{4C733A13-6B02-4CD1-984C-2FB77EA192CE}" type="presParOf" srcId="{CDA3E4AD-463F-4595-B8DC-179E6C8D1066}" destId="{B4611429-22B7-4373-B40C-F820E8D0ACEA}" srcOrd="4" destOrd="0" presId="urn:microsoft.com/office/officeart/2005/8/layout/hProcess6"/>
    <dgm:cxn modelId="{409004FD-8367-4E8E-87AB-40D1BF91F884}" type="presParOf" srcId="{B4611429-22B7-4373-B40C-F820E8D0ACEA}" destId="{756EB936-8D88-4AF0-B5EE-B66E836E43B4}" srcOrd="0" destOrd="0" presId="urn:microsoft.com/office/officeart/2005/8/layout/hProcess6"/>
    <dgm:cxn modelId="{D783666F-6FA0-49AB-BA20-395F92793431}" type="presParOf" srcId="{B4611429-22B7-4373-B40C-F820E8D0ACEA}" destId="{4578330B-4006-4C59-B280-B92B076434EB}" srcOrd="1" destOrd="0" presId="urn:microsoft.com/office/officeart/2005/8/layout/hProcess6"/>
    <dgm:cxn modelId="{DA8394BA-BBA0-4469-95B0-889D1ED1A388}" type="presParOf" srcId="{B4611429-22B7-4373-B40C-F820E8D0ACEA}" destId="{FB71DA74-1292-4C86-B52A-AAE930137EED}" srcOrd="2" destOrd="0" presId="urn:microsoft.com/office/officeart/2005/8/layout/hProcess6"/>
    <dgm:cxn modelId="{71211546-C412-4980-8BD6-F406556F6838}" type="presParOf" srcId="{B4611429-22B7-4373-B40C-F820E8D0ACEA}" destId="{1A25ED0C-53BB-4F2E-8721-073D463B2184}"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B3354F-C5D6-4A2E-9D86-E40D80CD7D0C}"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zh-TW" altLang="en-US"/>
        </a:p>
      </dgm:t>
    </dgm:pt>
    <dgm:pt modelId="{E2D0D15B-79E7-4870-8A72-D1DA701C622E}">
      <dgm:prSet phldrT="[文字]" custT="1"/>
      <dgm:spPr/>
      <dgm:t>
        <a:bodyPr/>
        <a:lstStyle/>
        <a:p>
          <a:r>
            <a:rPr lang="en-US" altLang="zh-TW" sz="1600" dirty="0"/>
            <a:t>1.</a:t>
          </a:r>
          <a:r>
            <a:rPr lang="zh-TW" altLang="en-US" sz="1600" dirty="0"/>
            <a:t>填寫受試者申訴表</a:t>
          </a:r>
        </a:p>
      </dgm:t>
    </dgm:pt>
    <dgm:pt modelId="{56E5F0C3-B842-4C09-85B7-A5CFEAE8EC19}" type="parTrans" cxnId="{E858C194-5BD0-44BD-841E-8C15D3169378}">
      <dgm:prSet/>
      <dgm:spPr/>
      <dgm:t>
        <a:bodyPr/>
        <a:lstStyle/>
        <a:p>
          <a:endParaRPr lang="zh-TW" altLang="en-US"/>
        </a:p>
      </dgm:t>
    </dgm:pt>
    <dgm:pt modelId="{D5B9894E-AD5F-44AD-AEB0-A98EF2DAAB0B}" type="sibTrans" cxnId="{E858C194-5BD0-44BD-841E-8C15D3169378}">
      <dgm:prSet/>
      <dgm:spPr/>
      <dgm:t>
        <a:bodyPr/>
        <a:lstStyle/>
        <a:p>
          <a:endParaRPr lang="zh-TW" altLang="en-US"/>
        </a:p>
      </dgm:t>
    </dgm:pt>
    <dgm:pt modelId="{0E5B329E-CF26-416C-B5E2-813EB55B06B6}">
      <dgm:prSet phldrT="[文字]" custT="1"/>
      <dgm:spPr/>
      <dgm:t>
        <a:bodyPr/>
        <a:lstStyle/>
        <a:p>
          <a:r>
            <a:rPr lang="en-US" altLang="zh-TW" sz="1600" dirty="0"/>
            <a:t>2.</a:t>
          </a:r>
          <a:r>
            <a:rPr lang="zh-TW" altLang="en-US" sz="1600" dirty="0"/>
            <a:t>受理申訴案</a:t>
          </a:r>
        </a:p>
      </dgm:t>
    </dgm:pt>
    <dgm:pt modelId="{FA916E1C-2F4D-4B5F-A7A7-C4F78D842E00}" type="parTrans" cxnId="{D744FD55-85B4-45C1-B79D-62873379F992}">
      <dgm:prSet/>
      <dgm:spPr/>
      <dgm:t>
        <a:bodyPr/>
        <a:lstStyle/>
        <a:p>
          <a:endParaRPr lang="zh-TW" altLang="en-US"/>
        </a:p>
      </dgm:t>
    </dgm:pt>
    <dgm:pt modelId="{951EF5ED-2F58-4097-9435-CB6E720E16D4}" type="sibTrans" cxnId="{D744FD55-85B4-45C1-B79D-62873379F992}">
      <dgm:prSet/>
      <dgm:spPr/>
      <dgm:t>
        <a:bodyPr/>
        <a:lstStyle/>
        <a:p>
          <a:endParaRPr lang="zh-TW" altLang="en-US"/>
        </a:p>
      </dgm:t>
    </dgm:pt>
    <dgm:pt modelId="{72AB8064-9D5F-4112-912D-E2CF3C64A52F}">
      <dgm:prSet phldrT="[文字]" custT="1"/>
      <dgm:spPr/>
      <dgm:t>
        <a:bodyPr/>
        <a:lstStyle/>
        <a:p>
          <a:r>
            <a:rPr lang="en-US" altLang="zh-TW" sz="1600" dirty="0"/>
            <a:t>3.</a:t>
          </a:r>
          <a:r>
            <a:rPr lang="zh-TW" altLang="en-US" sz="1600" dirty="0"/>
            <a:t>知會本辦公室主管</a:t>
          </a:r>
        </a:p>
      </dgm:t>
    </dgm:pt>
    <dgm:pt modelId="{69677C62-4F8A-4B6D-913E-B5ACC51EDDC0}" type="parTrans" cxnId="{22C43B71-60D1-41F1-A309-2085C25E8EA9}">
      <dgm:prSet/>
      <dgm:spPr/>
      <dgm:t>
        <a:bodyPr/>
        <a:lstStyle/>
        <a:p>
          <a:endParaRPr lang="zh-TW" altLang="en-US"/>
        </a:p>
      </dgm:t>
    </dgm:pt>
    <dgm:pt modelId="{C745AB71-4892-411F-9C00-03046802A9B4}" type="sibTrans" cxnId="{22C43B71-60D1-41F1-A309-2085C25E8EA9}">
      <dgm:prSet/>
      <dgm:spPr/>
      <dgm:t>
        <a:bodyPr/>
        <a:lstStyle/>
        <a:p>
          <a:endParaRPr lang="zh-TW" altLang="en-US"/>
        </a:p>
      </dgm:t>
    </dgm:pt>
    <dgm:pt modelId="{F4D12510-792B-44FE-B301-1E5A9871B33F}">
      <dgm:prSet phldrT="[文字]" custT="1"/>
      <dgm:spPr/>
      <dgm:t>
        <a:bodyPr/>
        <a:lstStyle/>
        <a:p>
          <a:r>
            <a:rPr lang="en-US" altLang="zh-TW" sz="1600" dirty="0"/>
            <a:t>4.</a:t>
          </a:r>
          <a:r>
            <a:rPr lang="zh-TW" altLang="en-US" sz="1600" dirty="0"/>
            <a:t>蒐集相關資訊</a:t>
          </a:r>
        </a:p>
      </dgm:t>
    </dgm:pt>
    <dgm:pt modelId="{EF554853-B770-4BC5-B007-7F573F586DC6}" type="parTrans" cxnId="{2A416678-B902-42A3-ADD1-773C7DDFEC95}">
      <dgm:prSet/>
      <dgm:spPr/>
      <dgm:t>
        <a:bodyPr/>
        <a:lstStyle/>
        <a:p>
          <a:endParaRPr lang="zh-TW" altLang="en-US"/>
        </a:p>
      </dgm:t>
    </dgm:pt>
    <dgm:pt modelId="{58CBE191-461F-4A54-833C-92FD54BAA75B}" type="sibTrans" cxnId="{2A416678-B902-42A3-ADD1-773C7DDFEC95}">
      <dgm:prSet/>
      <dgm:spPr/>
      <dgm:t>
        <a:bodyPr/>
        <a:lstStyle/>
        <a:p>
          <a:endParaRPr lang="zh-TW" altLang="en-US"/>
        </a:p>
      </dgm:t>
    </dgm:pt>
    <dgm:pt modelId="{88E09842-1B34-4C31-812B-DBAFAEF8EEC2}">
      <dgm:prSet phldrT="[文字]" custT="1"/>
      <dgm:spPr/>
      <dgm:t>
        <a:bodyPr/>
        <a:lstStyle/>
        <a:p>
          <a:r>
            <a:rPr lang="en-US" altLang="zh-TW" sz="1600" dirty="0"/>
            <a:t>5.</a:t>
          </a:r>
          <a:r>
            <a:rPr lang="zh-TW" altLang="en-US" sz="1600" dirty="0"/>
            <a:t>本辦公室將反應內容通知計畫主持人</a:t>
          </a:r>
        </a:p>
      </dgm:t>
    </dgm:pt>
    <dgm:pt modelId="{E881BA00-0500-4B25-8E44-83CE25E62BCA}" type="parTrans" cxnId="{2A08F186-80B3-47E4-B55D-98FABF520CF1}">
      <dgm:prSet/>
      <dgm:spPr/>
      <dgm:t>
        <a:bodyPr/>
        <a:lstStyle/>
        <a:p>
          <a:endParaRPr lang="zh-TW" altLang="en-US"/>
        </a:p>
      </dgm:t>
    </dgm:pt>
    <dgm:pt modelId="{DDCA4173-A6B9-43C6-9DC6-CBE3580485DD}" type="sibTrans" cxnId="{2A08F186-80B3-47E4-B55D-98FABF520CF1}">
      <dgm:prSet/>
      <dgm:spPr/>
      <dgm:t>
        <a:bodyPr/>
        <a:lstStyle/>
        <a:p>
          <a:endParaRPr lang="zh-TW" altLang="en-US"/>
        </a:p>
      </dgm:t>
    </dgm:pt>
    <dgm:pt modelId="{E00D43CA-376C-492C-A361-0E43D7AC121D}">
      <dgm:prSet phldrT="[文字]" custT="1"/>
      <dgm:spPr/>
      <dgm:t>
        <a:bodyPr/>
        <a:lstStyle/>
        <a:p>
          <a:r>
            <a:rPr lang="en-US" altLang="zh-TW" sz="1600" dirty="0"/>
            <a:t>6.</a:t>
          </a:r>
          <a:r>
            <a:rPr lang="zh-TW" altLang="en-US" sz="1600" dirty="0"/>
            <a:t>計畫主持人於七日內回覆說明</a:t>
          </a:r>
        </a:p>
      </dgm:t>
    </dgm:pt>
    <dgm:pt modelId="{D1C50A82-E387-40BF-AEDA-B0312C93ADDF}" type="parTrans" cxnId="{7CE14BC7-4C44-4340-B645-112EF34466B5}">
      <dgm:prSet/>
      <dgm:spPr/>
      <dgm:t>
        <a:bodyPr/>
        <a:lstStyle/>
        <a:p>
          <a:endParaRPr lang="zh-TW" altLang="en-US"/>
        </a:p>
      </dgm:t>
    </dgm:pt>
    <dgm:pt modelId="{A11ADC9F-AE5A-48AB-8806-BBAE09D4AED3}" type="sibTrans" cxnId="{7CE14BC7-4C44-4340-B645-112EF34466B5}">
      <dgm:prSet/>
      <dgm:spPr/>
      <dgm:t>
        <a:bodyPr/>
        <a:lstStyle/>
        <a:p>
          <a:endParaRPr lang="zh-TW" altLang="en-US"/>
        </a:p>
      </dgm:t>
    </dgm:pt>
    <dgm:pt modelId="{45487AD8-8128-4D27-8A04-D1865BD3D166}">
      <dgm:prSet phldrT="[文字]" custT="1"/>
      <dgm:spPr/>
      <dgm:t>
        <a:bodyPr/>
        <a:lstStyle/>
        <a:p>
          <a:r>
            <a:rPr lang="en-US" altLang="zh-TW" sz="1600" dirty="0"/>
            <a:t>7.</a:t>
          </a:r>
          <a:r>
            <a:rPr lang="zh-TW" altLang="en-US" sz="1600" dirty="0"/>
            <a:t>辦公室人員完成處理紀錄表呈報辦公室主管</a:t>
          </a:r>
          <a:r>
            <a:rPr lang="en-US" altLang="zh-TW" sz="1600" dirty="0"/>
            <a:t>(</a:t>
          </a:r>
          <a:r>
            <a:rPr lang="zh-TW" altLang="en-US" sz="1600" dirty="0"/>
            <a:t>若評估為重大案件另提報校長</a:t>
          </a:r>
          <a:r>
            <a:rPr lang="en-US" altLang="zh-TW" sz="1600" dirty="0"/>
            <a:t>)</a:t>
          </a:r>
          <a:endParaRPr lang="zh-TW" altLang="en-US" sz="1600" dirty="0"/>
        </a:p>
      </dgm:t>
    </dgm:pt>
    <dgm:pt modelId="{6F1BDCD0-A306-4039-A55A-699647E16E9B}" type="parTrans" cxnId="{5E52BF09-1F31-4D72-A26C-3B2121DB001A}">
      <dgm:prSet/>
      <dgm:spPr/>
      <dgm:t>
        <a:bodyPr/>
        <a:lstStyle/>
        <a:p>
          <a:endParaRPr lang="zh-TW" altLang="en-US"/>
        </a:p>
      </dgm:t>
    </dgm:pt>
    <dgm:pt modelId="{E6154637-1A9A-409D-BA79-C64A74ADEE9D}" type="sibTrans" cxnId="{5E52BF09-1F31-4D72-A26C-3B2121DB001A}">
      <dgm:prSet/>
      <dgm:spPr/>
      <dgm:t>
        <a:bodyPr/>
        <a:lstStyle/>
        <a:p>
          <a:endParaRPr lang="zh-TW" altLang="en-US"/>
        </a:p>
      </dgm:t>
    </dgm:pt>
    <dgm:pt modelId="{645D0C0D-8713-4010-9760-FBFC621B84EC}">
      <dgm:prSet phldrT="[文字]" custT="1"/>
      <dgm:spPr/>
      <dgm:t>
        <a:bodyPr/>
        <a:lstStyle/>
        <a:p>
          <a:r>
            <a:rPr lang="en-US" altLang="zh-TW" sz="1600" dirty="0"/>
            <a:t>8.</a:t>
          </a:r>
          <a:r>
            <a:rPr lang="zh-TW" altLang="en-US" sz="1600" dirty="0"/>
            <a:t>處理結果函覆受試者</a:t>
          </a:r>
          <a:r>
            <a:rPr lang="en-US" altLang="zh-TW" sz="1600" dirty="0"/>
            <a:t>(</a:t>
          </a:r>
          <a:r>
            <a:rPr lang="zh-TW" altLang="en-US" sz="1600" dirty="0"/>
            <a:t>申訴者</a:t>
          </a:r>
          <a:r>
            <a:rPr lang="en-US" altLang="zh-TW" sz="1600" dirty="0"/>
            <a:t>)</a:t>
          </a:r>
          <a:endParaRPr lang="zh-TW" altLang="en-US" sz="1600" dirty="0"/>
        </a:p>
      </dgm:t>
    </dgm:pt>
    <dgm:pt modelId="{31D7BA3E-09F0-4BCD-9BB9-C1D9674AF46E}" type="parTrans" cxnId="{8D0A91FB-940E-4EE1-B8E9-069CB855AB13}">
      <dgm:prSet/>
      <dgm:spPr/>
      <dgm:t>
        <a:bodyPr/>
        <a:lstStyle/>
        <a:p>
          <a:endParaRPr lang="zh-TW" altLang="en-US"/>
        </a:p>
      </dgm:t>
    </dgm:pt>
    <dgm:pt modelId="{F67E41A1-E1A9-4E88-AFEB-D375885761A0}" type="sibTrans" cxnId="{8D0A91FB-940E-4EE1-B8E9-069CB855AB13}">
      <dgm:prSet/>
      <dgm:spPr/>
      <dgm:t>
        <a:bodyPr/>
        <a:lstStyle/>
        <a:p>
          <a:endParaRPr lang="zh-TW" altLang="en-US"/>
        </a:p>
      </dgm:t>
    </dgm:pt>
    <dgm:pt modelId="{BA5C0610-B9B6-4557-AF53-E7E86FBDA3D5}">
      <dgm:prSet phldrT="[文字]" custT="1"/>
      <dgm:spPr/>
      <dgm:t>
        <a:bodyPr/>
        <a:lstStyle/>
        <a:p>
          <a:r>
            <a:rPr lang="en-US" altLang="zh-TW" sz="1600" dirty="0"/>
            <a:t>9.</a:t>
          </a:r>
          <a:r>
            <a:rPr lang="zh-TW" altLang="en-US" sz="1600" dirty="0"/>
            <a:t>結案歸檔</a:t>
          </a:r>
        </a:p>
      </dgm:t>
    </dgm:pt>
    <dgm:pt modelId="{63607D1F-5E6B-42E0-B365-90377B894FFB}" type="parTrans" cxnId="{09EB8C64-AAC3-405D-80EB-7B9C68706434}">
      <dgm:prSet/>
      <dgm:spPr/>
      <dgm:t>
        <a:bodyPr/>
        <a:lstStyle/>
        <a:p>
          <a:endParaRPr lang="zh-TW" altLang="en-US"/>
        </a:p>
      </dgm:t>
    </dgm:pt>
    <dgm:pt modelId="{539EE1A8-C523-40EE-B75B-4148E8EBA296}" type="sibTrans" cxnId="{09EB8C64-AAC3-405D-80EB-7B9C68706434}">
      <dgm:prSet/>
      <dgm:spPr/>
      <dgm:t>
        <a:bodyPr/>
        <a:lstStyle/>
        <a:p>
          <a:endParaRPr lang="zh-TW" altLang="en-US"/>
        </a:p>
      </dgm:t>
    </dgm:pt>
    <dgm:pt modelId="{CD48F4A1-7B09-47D5-A269-E304CB399B3C}" type="pres">
      <dgm:prSet presAssocID="{05B3354F-C5D6-4A2E-9D86-E40D80CD7D0C}" presName="diagram" presStyleCnt="0">
        <dgm:presLayoutVars>
          <dgm:dir/>
          <dgm:resizeHandles/>
        </dgm:presLayoutVars>
      </dgm:prSet>
      <dgm:spPr/>
      <dgm:t>
        <a:bodyPr/>
        <a:lstStyle/>
        <a:p>
          <a:endParaRPr lang="zh-TW" altLang="en-US"/>
        </a:p>
      </dgm:t>
    </dgm:pt>
    <dgm:pt modelId="{8FA789B6-3156-402E-8E87-15ED6771A7D2}" type="pres">
      <dgm:prSet presAssocID="{E2D0D15B-79E7-4870-8A72-D1DA701C622E}" presName="firstNode" presStyleLbl="node1" presStyleIdx="0" presStyleCnt="9" custScaleX="118879" custScaleY="87514" custLinFactNeighborX="-2573" custLinFactNeighborY="-35962">
        <dgm:presLayoutVars>
          <dgm:bulletEnabled val="1"/>
        </dgm:presLayoutVars>
      </dgm:prSet>
      <dgm:spPr/>
      <dgm:t>
        <a:bodyPr/>
        <a:lstStyle/>
        <a:p>
          <a:endParaRPr lang="zh-TW" altLang="en-US"/>
        </a:p>
      </dgm:t>
    </dgm:pt>
    <dgm:pt modelId="{5DEA011F-B814-416B-B3EC-C7955C334BC8}" type="pres">
      <dgm:prSet presAssocID="{D5B9894E-AD5F-44AD-AEB0-A98EF2DAAB0B}" presName="sibTrans" presStyleLbl="sibTrans2D1" presStyleIdx="0" presStyleCnt="8" custLinFactNeighborX="4623" custLinFactNeighborY="40"/>
      <dgm:spPr/>
      <dgm:t>
        <a:bodyPr/>
        <a:lstStyle/>
        <a:p>
          <a:endParaRPr lang="zh-TW" altLang="en-US"/>
        </a:p>
      </dgm:t>
    </dgm:pt>
    <dgm:pt modelId="{E2EA154A-55F0-442A-BF14-A615D5786FD2}" type="pres">
      <dgm:prSet presAssocID="{0E5B329E-CF26-416C-B5E2-813EB55B06B6}" presName="middleNode" presStyleCnt="0"/>
      <dgm:spPr/>
    </dgm:pt>
    <dgm:pt modelId="{0D6F2104-FC06-43BE-A6B1-029C6E77FDCC}" type="pres">
      <dgm:prSet presAssocID="{0E5B329E-CF26-416C-B5E2-813EB55B06B6}" presName="padding" presStyleLbl="node1" presStyleIdx="0" presStyleCnt="9"/>
      <dgm:spPr/>
    </dgm:pt>
    <dgm:pt modelId="{E7AAF5A3-8F3C-42EA-9A83-9848F208AD64}" type="pres">
      <dgm:prSet presAssocID="{0E5B329E-CF26-416C-B5E2-813EB55B06B6}" presName="shape" presStyleLbl="node1" presStyleIdx="1" presStyleCnt="9" custScaleX="188777" custScaleY="133804" custLinFactNeighborY="-20574">
        <dgm:presLayoutVars>
          <dgm:bulletEnabled val="1"/>
        </dgm:presLayoutVars>
      </dgm:prSet>
      <dgm:spPr/>
      <dgm:t>
        <a:bodyPr/>
        <a:lstStyle/>
        <a:p>
          <a:endParaRPr lang="zh-TW" altLang="en-US"/>
        </a:p>
      </dgm:t>
    </dgm:pt>
    <dgm:pt modelId="{820C2C4F-0F97-4FC1-994A-96558A9DEF96}" type="pres">
      <dgm:prSet presAssocID="{951EF5ED-2F58-4097-9435-CB6E720E16D4}" presName="sibTrans" presStyleLbl="sibTrans2D1" presStyleIdx="1" presStyleCnt="8"/>
      <dgm:spPr/>
      <dgm:t>
        <a:bodyPr/>
        <a:lstStyle/>
        <a:p>
          <a:endParaRPr lang="zh-TW" altLang="en-US"/>
        </a:p>
      </dgm:t>
    </dgm:pt>
    <dgm:pt modelId="{57522C03-B693-4352-AFF1-B75EDCE7994B}" type="pres">
      <dgm:prSet presAssocID="{72AB8064-9D5F-4112-912D-E2CF3C64A52F}" presName="middleNode" presStyleCnt="0"/>
      <dgm:spPr/>
    </dgm:pt>
    <dgm:pt modelId="{4625FCD8-3792-48BE-A5FB-F74A2EDCF499}" type="pres">
      <dgm:prSet presAssocID="{72AB8064-9D5F-4112-912D-E2CF3C64A52F}" presName="padding" presStyleLbl="node1" presStyleIdx="1" presStyleCnt="9"/>
      <dgm:spPr/>
    </dgm:pt>
    <dgm:pt modelId="{D92AB6E9-7D7F-4EE9-BEDC-1BCC24EEB467}" type="pres">
      <dgm:prSet presAssocID="{72AB8064-9D5F-4112-912D-E2CF3C64A52F}" presName="shape" presStyleLbl="node1" presStyleIdx="2" presStyleCnt="9" custAng="0" custScaleX="240976" custScaleY="142735">
        <dgm:presLayoutVars>
          <dgm:bulletEnabled val="1"/>
        </dgm:presLayoutVars>
      </dgm:prSet>
      <dgm:spPr/>
      <dgm:t>
        <a:bodyPr/>
        <a:lstStyle/>
        <a:p>
          <a:endParaRPr lang="zh-TW" altLang="en-US"/>
        </a:p>
      </dgm:t>
    </dgm:pt>
    <dgm:pt modelId="{C57E09A5-E25A-432B-A52D-E2384404465E}" type="pres">
      <dgm:prSet presAssocID="{C745AB71-4892-411F-9C00-03046802A9B4}" presName="sibTrans" presStyleLbl="sibTrans2D1" presStyleIdx="2" presStyleCnt="8"/>
      <dgm:spPr/>
      <dgm:t>
        <a:bodyPr/>
        <a:lstStyle/>
        <a:p>
          <a:endParaRPr lang="zh-TW" altLang="en-US"/>
        </a:p>
      </dgm:t>
    </dgm:pt>
    <dgm:pt modelId="{D586D9B0-309C-44FC-B750-F2C394AD013F}" type="pres">
      <dgm:prSet presAssocID="{F4D12510-792B-44FE-B301-1E5A9871B33F}" presName="middleNode" presStyleCnt="0"/>
      <dgm:spPr/>
    </dgm:pt>
    <dgm:pt modelId="{2B9056F2-E115-41C9-9484-7815F1B93407}" type="pres">
      <dgm:prSet presAssocID="{F4D12510-792B-44FE-B301-1E5A9871B33F}" presName="padding" presStyleLbl="node1" presStyleIdx="2" presStyleCnt="9"/>
      <dgm:spPr/>
    </dgm:pt>
    <dgm:pt modelId="{14F6FAA5-EF5B-4C5E-8E60-1CE3B5DD00B2}" type="pres">
      <dgm:prSet presAssocID="{F4D12510-792B-44FE-B301-1E5A9871B33F}" presName="shape" presStyleLbl="node1" presStyleIdx="3" presStyleCnt="9" custScaleX="210287" custScaleY="140034" custLinFactNeighborX="3858" custLinFactNeighborY="-33156">
        <dgm:presLayoutVars>
          <dgm:bulletEnabled val="1"/>
        </dgm:presLayoutVars>
      </dgm:prSet>
      <dgm:spPr/>
      <dgm:t>
        <a:bodyPr/>
        <a:lstStyle/>
        <a:p>
          <a:endParaRPr lang="zh-TW" altLang="en-US"/>
        </a:p>
      </dgm:t>
    </dgm:pt>
    <dgm:pt modelId="{690092BD-F9DB-4BE7-8AC8-129D6BC682D3}" type="pres">
      <dgm:prSet presAssocID="{58CBE191-461F-4A54-833C-92FD54BAA75B}" presName="sibTrans" presStyleLbl="sibTrans2D1" presStyleIdx="3" presStyleCnt="8"/>
      <dgm:spPr/>
      <dgm:t>
        <a:bodyPr/>
        <a:lstStyle/>
        <a:p>
          <a:endParaRPr lang="zh-TW" altLang="en-US"/>
        </a:p>
      </dgm:t>
    </dgm:pt>
    <dgm:pt modelId="{FE5913B0-64FD-4CF1-9E54-039CD3334416}" type="pres">
      <dgm:prSet presAssocID="{88E09842-1B34-4C31-812B-DBAFAEF8EEC2}" presName="middleNode" presStyleCnt="0"/>
      <dgm:spPr/>
    </dgm:pt>
    <dgm:pt modelId="{2663BFB6-2765-45FB-AF06-CB76AD4F6FE7}" type="pres">
      <dgm:prSet presAssocID="{88E09842-1B34-4C31-812B-DBAFAEF8EEC2}" presName="padding" presStyleLbl="node1" presStyleIdx="3" presStyleCnt="9"/>
      <dgm:spPr/>
    </dgm:pt>
    <dgm:pt modelId="{63A7D81C-2E1F-42CD-B12B-0A1A572A0F38}" type="pres">
      <dgm:prSet presAssocID="{88E09842-1B34-4C31-812B-DBAFAEF8EEC2}" presName="shape" presStyleLbl="node1" presStyleIdx="4" presStyleCnt="9" custScaleX="287169" custScaleY="180531" custLinFactNeighborX="21939" custLinFactNeighborY="-26270">
        <dgm:presLayoutVars>
          <dgm:bulletEnabled val="1"/>
        </dgm:presLayoutVars>
      </dgm:prSet>
      <dgm:spPr/>
      <dgm:t>
        <a:bodyPr/>
        <a:lstStyle/>
        <a:p>
          <a:endParaRPr lang="zh-TW" altLang="en-US"/>
        </a:p>
      </dgm:t>
    </dgm:pt>
    <dgm:pt modelId="{049B179D-9905-4EAE-A1A3-C66C039F6C3A}" type="pres">
      <dgm:prSet presAssocID="{DDCA4173-A6B9-43C6-9DC6-CBE3580485DD}" presName="sibTrans" presStyleLbl="sibTrans2D1" presStyleIdx="4" presStyleCnt="8"/>
      <dgm:spPr/>
      <dgm:t>
        <a:bodyPr/>
        <a:lstStyle/>
        <a:p>
          <a:endParaRPr lang="zh-TW" altLang="en-US"/>
        </a:p>
      </dgm:t>
    </dgm:pt>
    <dgm:pt modelId="{DA1DA0AA-DC2A-4DF6-A430-16E869BFFBBC}" type="pres">
      <dgm:prSet presAssocID="{E00D43CA-376C-492C-A361-0E43D7AC121D}" presName="middleNode" presStyleCnt="0"/>
      <dgm:spPr/>
    </dgm:pt>
    <dgm:pt modelId="{FE82C1D0-366C-41A5-BEDF-D38565AE971D}" type="pres">
      <dgm:prSet presAssocID="{E00D43CA-376C-492C-A361-0E43D7AC121D}" presName="padding" presStyleLbl="node1" presStyleIdx="4" presStyleCnt="9"/>
      <dgm:spPr/>
    </dgm:pt>
    <dgm:pt modelId="{58F8A1F0-03E9-4EC9-B3EE-1780FD6D6F87}" type="pres">
      <dgm:prSet presAssocID="{E00D43CA-376C-492C-A361-0E43D7AC121D}" presName="shape" presStyleLbl="node1" presStyleIdx="5" presStyleCnt="9" custScaleX="246539" custScaleY="176787">
        <dgm:presLayoutVars>
          <dgm:bulletEnabled val="1"/>
        </dgm:presLayoutVars>
      </dgm:prSet>
      <dgm:spPr/>
      <dgm:t>
        <a:bodyPr/>
        <a:lstStyle/>
        <a:p>
          <a:endParaRPr lang="zh-TW" altLang="en-US"/>
        </a:p>
      </dgm:t>
    </dgm:pt>
    <dgm:pt modelId="{09650C5A-4848-4D7F-A74F-DB09B0F15044}" type="pres">
      <dgm:prSet presAssocID="{A11ADC9F-AE5A-48AB-8806-BBAE09D4AED3}" presName="sibTrans" presStyleLbl="sibTrans2D1" presStyleIdx="5" presStyleCnt="8"/>
      <dgm:spPr/>
      <dgm:t>
        <a:bodyPr/>
        <a:lstStyle/>
        <a:p>
          <a:endParaRPr lang="zh-TW" altLang="en-US"/>
        </a:p>
      </dgm:t>
    </dgm:pt>
    <dgm:pt modelId="{CF11DF36-E987-40B6-B77F-032DF34BFD49}" type="pres">
      <dgm:prSet presAssocID="{45487AD8-8128-4D27-8A04-D1865BD3D166}" presName="middleNode" presStyleCnt="0"/>
      <dgm:spPr/>
    </dgm:pt>
    <dgm:pt modelId="{0D64B7E9-281E-4C6E-ABA9-F62CFC39A554}" type="pres">
      <dgm:prSet presAssocID="{45487AD8-8128-4D27-8A04-D1865BD3D166}" presName="padding" presStyleLbl="node1" presStyleIdx="5" presStyleCnt="9"/>
      <dgm:spPr/>
    </dgm:pt>
    <dgm:pt modelId="{AFE17DD2-1C69-4787-9A96-D46438DC7C76}" type="pres">
      <dgm:prSet presAssocID="{45487AD8-8128-4D27-8A04-D1865BD3D166}" presName="shape" presStyleLbl="node1" presStyleIdx="6" presStyleCnt="9" custScaleX="332154" custScaleY="234375">
        <dgm:presLayoutVars>
          <dgm:bulletEnabled val="1"/>
        </dgm:presLayoutVars>
      </dgm:prSet>
      <dgm:spPr/>
      <dgm:t>
        <a:bodyPr/>
        <a:lstStyle/>
        <a:p>
          <a:endParaRPr lang="zh-TW" altLang="en-US"/>
        </a:p>
      </dgm:t>
    </dgm:pt>
    <dgm:pt modelId="{3E240B01-A696-4F23-BC11-14EDFC3B6408}" type="pres">
      <dgm:prSet presAssocID="{E6154637-1A9A-409D-BA79-C64A74ADEE9D}" presName="sibTrans" presStyleLbl="sibTrans2D1" presStyleIdx="6" presStyleCnt="8"/>
      <dgm:spPr/>
      <dgm:t>
        <a:bodyPr/>
        <a:lstStyle/>
        <a:p>
          <a:endParaRPr lang="zh-TW" altLang="en-US"/>
        </a:p>
      </dgm:t>
    </dgm:pt>
    <dgm:pt modelId="{93240F3D-E32C-4F0A-B369-8838C954877C}" type="pres">
      <dgm:prSet presAssocID="{645D0C0D-8713-4010-9760-FBFC621B84EC}" presName="middleNode" presStyleCnt="0"/>
      <dgm:spPr/>
    </dgm:pt>
    <dgm:pt modelId="{5DE7B650-8615-43F8-9AE8-AC969BEDF4A0}" type="pres">
      <dgm:prSet presAssocID="{645D0C0D-8713-4010-9760-FBFC621B84EC}" presName="padding" presStyleLbl="node1" presStyleIdx="6" presStyleCnt="9"/>
      <dgm:spPr/>
    </dgm:pt>
    <dgm:pt modelId="{BE91C95B-1D35-4D7E-BBDD-3B4671FE796A}" type="pres">
      <dgm:prSet presAssocID="{645D0C0D-8713-4010-9760-FBFC621B84EC}" presName="shape" presStyleLbl="node1" presStyleIdx="7" presStyleCnt="9" custScaleX="243881" custScaleY="171188">
        <dgm:presLayoutVars>
          <dgm:bulletEnabled val="1"/>
        </dgm:presLayoutVars>
      </dgm:prSet>
      <dgm:spPr/>
      <dgm:t>
        <a:bodyPr/>
        <a:lstStyle/>
        <a:p>
          <a:endParaRPr lang="zh-TW" altLang="en-US"/>
        </a:p>
      </dgm:t>
    </dgm:pt>
    <dgm:pt modelId="{264047D4-2757-4E04-BA93-9ED72D1ED6BA}" type="pres">
      <dgm:prSet presAssocID="{F67E41A1-E1A9-4E88-AFEB-D375885761A0}" presName="sibTrans" presStyleLbl="sibTrans2D1" presStyleIdx="7" presStyleCnt="8"/>
      <dgm:spPr/>
      <dgm:t>
        <a:bodyPr/>
        <a:lstStyle/>
        <a:p>
          <a:endParaRPr lang="zh-TW" altLang="en-US"/>
        </a:p>
      </dgm:t>
    </dgm:pt>
    <dgm:pt modelId="{3BA57ADF-5D2D-47E9-92A3-F9A333E2E3A0}" type="pres">
      <dgm:prSet presAssocID="{BA5C0610-B9B6-4557-AF53-E7E86FBDA3D5}" presName="lastNode" presStyleLbl="node1" presStyleIdx="8" presStyleCnt="9">
        <dgm:presLayoutVars>
          <dgm:bulletEnabled val="1"/>
        </dgm:presLayoutVars>
      </dgm:prSet>
      <dgm:spPr/>
      <dgm:t>
        <a:bodyPr/>
        <a:lstStyle/>
        <a:p>
          <a:endParaRPr lang="zh-TW" altLang="en-US"/>
        </a:p>
      </dgm:t>
    </dgm:pt>
  </dgm:ptLst>
  <dgm:cxnLst>
    <dgm:cxn modelId="{7CE14BC7-4C44-4340-B645-112EF34466B5}" srcId="{05B3354F-C5D6-4A2E-9D86-E40D80CD7D0C}" destId="{E00D43CA-376C-492C-A361-0E43D7AC121D}" srcOrd="5" destOrd="0" parTransId="{D1C50A82-E387-40BF-AEDA-B0312C93ADDF}" sibTransId="{A11ADC9F-AE5A-48AB-8806-BBAE09D4AED3}"/>
    <dgm:cxn modelId="{83CB1342-6B80-4273-89B8-8A6C1CD7C3C1}" type="presOf" srcId="{F67E41A1-E1A9-4E88-AFEB-D375885761A0}" destId="{264047D4-2757-4E04-BA93-9ED72D1ED6BA}" srcOrd="0" destOrd="0" presId="urn:microsoft.com/office/officeart/2005/8/layout/bProcess2"/>
    <dgm:cxn modelId="{73B7CFD5-B889-41A2-9CCF-2A3058D84782}" type="presOf" srcId="{645D0C0D-8713-4010-9760-FBFC621B84EC}" destId="{BE91C95B-1D35-4D7E-BBDD-3B4671FE796A}" srcOrd="0" destOrd="0" presId="urn:microsoft.com/office/officeart/2005/8/layout/bProcess2"/>
    <dgm:cxn modelId="{5E52BF09-1F31-4D72-A26C-3B2121DB001A}" srcId="{05B3354F-C5D6-4A2E-9D86-E40D80CD7D0C}" destId="{45487AD8-8128-4D27-8A04-D1865BD3D166}" srcOrd="6" destOrd="0" parTransId="{6F1BDCD0-A306-4039-A55A-699647E16E9B}" sibTransId="{E6154637-1A9A-409D-BA79-C64A74ADEE9D}"/>
    <dgm:cxn modelId="{0FA30397-4DE8-4D00-AA60-01204E2F25D6}" type="presOf" srcId="{45487AD8-8128-4D27-8A04-D1865BD3D166}" destId="{AFE17DD2-1C69-4787-9A96-D46438DC7C76}" srcOrd="0" destOrd="0" presId="urn:microsoft.com/office/officeart/2005/8/layout/bProcess2"/>
    <dgm:cxn modelId="{ABDAD12D-007F-4B1D-81E1-B4138BAE0973}" type="presOf" srcId="{E2D0D15B-79E7-4870-8A72-D1DA701C622E}" destId="{8FA789B6-3156-402E-8E87-15ED6771A7D2}" srcOrd="0" destOrd="0" presId="urn:microsoft.com/office/officeart/2005/8/layout/bProcess2"/>
    <dgm:cxn modelId="{82DB7EEE-17EC-4C6C-9C3A-8B8AB2C45D5A}" type="presOf" srcId="{A11ADC9F-AE5A-48AB-8806-BBAE09D4AED3}" destId="{09650C5A-4848-4D7F-A74F-DB09B0F15044}" srcOrd="0" destOrd="0" presId="urn:microsoft.com/office/officeart/2005/8/layout/bProcess2"/>
    <dgm:cxn modelId="{CDCF660B-A8F0-485F-89CD-A31FBFA57EB2}" type="presOf" srcId="{0E5B329E-CF26-416C-B5E2-813EB55B06B6}" destId="{E7AAF5A3-8F3C-42EA-9A83-9848F208AD64}" srcOrd="0" destOrd="0" presId="urn:microsoft.com/office/officeart/2005/8/layout/bProcess2"/>
    <dgm:cxn modelId="{E858C194-5BD0-44BD-841E-8C15D3169378}" srcId="{05B3354F-C5D6-4A2E-9D86-E40D80CD7D0C}" destId="{E2D0D15B-79E7-4870-8A72-D1DA701C622E}" srcOrd="0" destOrd="0" parTransId="{56E5F0C3-B842-4C09-85B7-A5CFEAE8EC19}" sibTransId="{D5B9894E-AD5F-44AD-AEB0-A98EF2DAAB0B}"/>
    <dgm:cxn modelId="{CAB73400-2510-4E9B-BD0A-A236E9AFF10D}" type="presOf" srcId="{BA5C0610-B9B6-4557-AF53-E7E86FBDA3D5}" destId="{3BA57ADF-5D2D-47E9-92A3-F9A333E2E3A0}" srcOrd="0" destOrd="0" presId="urn:microsoft.com/office/officeart/2005/8/layout/bProcess2"/>
    <dgm:cxn modelId="{EF3752D7-BAE9-49E9-8277-7AA806EE74DF}" type="presOf" srcId="{DDCA4173-A6B9-43C6-9DC6-CBE3580485DD}" destId="{049B179D-9905-4EAE-A1A3-C66C039F6C3A}" srcOrd="0" destOrd="0" presId="urn:microsoft.com/office/officeart/2005/8/layout/bProcess2"/>
    <dgm:cxn modelId="{92466307-AD58-4068-8419-7C3078B9B682}" type="presOf" srcId="{05B3354F-C5D6-4A2E-9D86-E40D80CD7D0C}" destId="{CD48F4A1-7B09-47D5-A269-E304CB399B3C}" srcOrd="0" destOrd="0" presId="urn:microsoft.com/office/officeart/2005/8/layout/bProcess2"/>
    <dgm:cxn modelId="{A82BECA6-7EE4-4E0B-8B52-FA7E48353A48}" type="presOf" srcId="{72AB8064-9D5F-4112-912D-E2CF3C64A52F}" destId="{D92AB6E9-7D7F-4EE9-BEDC-1BCC24EEB467}" srcOrd="0" destOrd="0" presId="urn:microsoft.com/office/officeart/2005/8/layout/bProcess2"/>
    <dgm:cxn modelId="{F46C4EE4-1874-4875-AF53-E1F6C337C3E7}" type="presOf" srcId="{C745AB71-4892-411F-9C00-03046802A9B4}" destId="{C57E09A5-E25A-432B-A52D-E2384404465E}" srcOrd="0" destOrd="0" presId="urn:microsoft.com/office/officeart/2005/8/layout/bProcess2"/>
    <dgm:cxn modelId="{22C43B71-60D1-41F1-A309-2085C25E8EA9}" srcId="{05B3354F-C5D6-4A2E-9D86-E40D80CD7D0C}" destId="{72AB8064-9D5F-4112-912D-E2CF3C64A52F}" srcOrd="2" destOrd="0" parTransId="{69677C62-4F8A-4B6D-913E-B5ACC51EDDC0}" sibTransId="{C745AB71-4892-411F-9C00-03046802A9B4}"/>
    <dgm:cxn modelId="{E7AEC0D9-A72A-4B90-B23D-2BC8A8FC59D0}" type="presOf" srcId="{E00D43CA-376C-492C-A361-0E43D7AC121D}" destId="{58F8A1F0-03E9-4EC9-B3EE-1780FD6D6F87}" srcOrd="0" destOrd="0" presId="urn:microsoft.com/office/officeart/2005/8/layout/bProcess2"/>
    <dgm:cxn modelId="{09EB8C64-AAC3-405D-80EB-7B9C68706434}" srcId="{05B3354F-C5D6-4A2E-9D86-E40D80CD7D0C}" destId="{BA5C0610-B9B6-4557-AF53-E7E86FBDA3D5}" srcOrd="8" destOrd="0" parTransId="{63607D1F-5E6B-42E0-B365-90377B894FFB}" sibTransId="{539EE1A8-C523-40EE-B75B-4148E8EBA296}"/>
    <dgm:cxn modelId="{2A08F186-80B3-47E4-B55D-98FABF520CF1}" srcId="{05B3354F-C5D6-4A2E-9D86-E40D80CD7D0C}" destId="{88E09842-1B34-4C31-812B-DBAFAEF8EEC2}" srcOrd="4" destOrd="0" parTransId="{E881BA00-0500-4B25-8E44-83CE25E62BCA}" sibTransId="{DDCA4173-A6B9-43C6-9DC6-CBE3580485DD}"/>
    <dgm:cxn modelId="{2A416678-B902-42A3-ADD1-773C7DDFEC95}" srcId="{05B3354F-C5D6-4A2E-9D86-E40D80CD7D0C}" destId="{F4D12510-792B-44FE-B301-1E5A9871B33F}" srcOrd="3" destOrd="0" parTransId="{EF554853-B770-4BC5-B007-7F573F586DC6}" sibTransId="{58CBE191-461F-4A54-833C-92FD54BAA75B}"/>
    <dgm:cxn modelId="{EFFB360B-3DE8-4A5E-85DC-AD1802A50B1D}" type="presOf" srcId="{D5B9894E-AD5F-44AD-AEB0-A98EF2DAAB0B}" destId="{5DEA011F-B814-416B-B3EC-C7955C334BC8}" srcOrd="0" destOrd="0" presId="urn:microsoft.com/office/officeart/2005/8/layout/bProcess2"/>
    <dgm:cxn modelId="{0761C030-1551-49C7-A8E0-C823C788AAF3}" type="presOf" srcId="{F4D12510-792B-44FE-B301-1E5A9871B33F}" destId="{14F6FAA5-EF5B-4C5E-8E60-1CE3B5DD00B2}" srcOrd="0" destOrd="0" presId="urn:microsoft.com/office/officeart/2005/8/layout/bProcess2"/>
    <dgm:cxn modelId="{ECF30EA3-17E6-4493-8592-413AF3437505}" type="presOf" srcId="{58CBE191-461F-4A54-833C-92FD54BAA75B}" destId="{690092BD-F9DB-4BE7-8AC8-129D6BC682D3}" srcOrd="0" destOrd="0" presId="urn:microsoft.com/office/officeart/2005/8/layout/bProcess2"/>
    <dgm:cxn modelId="{162AE257-AA48-4A64-A9BE-7888010F4893}" type="presOf" srcId="{E6154637-1A9A-409D-BA79-C64A74ADEE9D}" destId="{3E240B01-A696-4F23-BC11-14EDFC3B6408}" srcOrd="0" destOrd="0" presId="urn:microsoft.com/office/officeart/2005/8/layout/bProcess2"/>
    <dgm:cxn modelId="{4A925A35-F932-4097-98AB-795EBF87D3FE}" type="presOf" srcId="{88E09842-1B34-4C31-812B-DBAFAEF8EEC2}" destId="{63A7D81C-2E1F-42CD-B12B-0A1A572A0F38}" srcOrd="0" destOrd="0" presId="urn:microsoft.com/office/officeart/2005/8/layout/bProcess2"/>
    <dgm:cxn modelId="{D744FD55-85B4-45C1-B79D-62873379F992}" srcId="{05B3354F-C5D6-4A2E-9D86-E40D80CD7D0C}" destId="{0E5B329E-CF26-416C-B5E2-813EB55B06B6}" srcOrd="1" destOrd="0" parTransId="{FA916E1C-2F4D-4B5F-A7A7-C4F78D842E00}" sibTransId="{951EF5ED-2F58-4097-9435-CB6E720E16D4}"/>
    <dgm:cxn modelId="{8D0A91FB-940E-4EE1-B8E9-069CB855AB13}" srcId="{05B3354F-C5D6-4A2E-9D86-E40D80CD7D0C}" destId="{645D0C0D-8713-4010-9760-FBFC621B84EC}" srcOrd="7" destOrd="0" parTransId="{31D7BA3E-09F0-4BCD-9BB9-C1D9674AF46E}" sibTransId="{F67E41A1-E1A9-4E88-AFEB-D375885761A0}"/>
    <dgm:cxn modelId="{973FEA59-2F95-4567-981D-D405A23FB7C5}" type="presOf" srcId="{951EF5ED-2F58-4097-9435-CB6E720E16D4}" destId="{820C2C4F-0F97-4FC1-994A-96558A9DEF96}" srcOrd="0" destOrd="0" presId="urn:microsoft.com/office/officeart/2005/8/layout/bProcess2"/>
    <dgm:cxn modelId="{BBC91260-7200-485A-BC1C-617AB812FD9F}" type="presParOf" srcId="{CD48F4A1-7B09-47D5-A269-E304CB399B3C}" destId="{8FA789B6-3156-402E-8E87-15ED6771A7D2}" srcOrd="0" destOrd="0" presId="urn:microsoft.com/office/officeart/2005/8/layout/bProcess2"/>
    <dgm:cxn modelId="{01D402C1-A3B6-4B57-9D08-1258BC725B75}" type="presParOf" srcId="{CD48F4A1-7B09-47D5-A269-E304CB399B3C}" destId="{5DEA011F-B814-416B-B3EC-C7955C334BC8}" srcOrd="1" destOrd="0" presId="urn:microsoft.com/office/officeart/2005/8/layout/bProcess2"/>
    <dgm:cxn modelId="{B00E9AA4-53F4-4C7D-88C7-DFE086FC86DA}" type="presParOf" srcId="{CD48F4A1-7B09-47D5-A269-E304CB399B3C}" destId="{E2EA154A-55F0-442A-BF14-A615D5786FD2}" srcOrd="2" destOrd="0" presId="urn:microsoft.com/office/officeart/2005/8/layout/bProcess2"/>
    <dgm:cxn modelId="{EA5D758F-4792-4A74-B5BB-A23AE013E76F}" type="presParOf" srcId="{E2EA154A-55F0-442A-BF14-A615D5786FD2}" destId="{0D6F2104-FC06-43BE-A6B1-029C6E77FDCC}" srcOrd="0" destOrd="0" presId="urn:microsoft.com/office/officeart/2005/8/layout/bProcess2"/>
    <dgm:cxn modelId="{358DEC4F-B073-4757-A6BC-89D7FE634CB2}" type="presParOf" srcId="{E2EA154A-55F0-442A-BF14-A615D5786FD2}" destId="{E7AAF5A3-8F3C-42EA-9A83-9848F208AD64}" srcOrd="1" destOrd="0" presId="urn:microsoft.com/office/officeart/2005/8/layout/bProcess2"/>
    <dgm:cxn modelId="{4EB965D9-EB21-4572-AD90-9632C94FB203}" type="presParOf" srcId="{CD48F4A1-7B09-47D5-A269-E304CB399B3C}" destId="{820C2C4F-0F97-4FC1-994A-96558A9DEF96}" srcOrd="3" destOrd="0" presId="urn:microsoft.com/office/officeart/2005/8/layout/bProcess2"/>
    <dgm:cxn modelId="{1F99B5D4-6C41-48E3-969D-6253D3957916}" type="presParOf" srcId="{CD48F4A1-7B09-47D5-A269-E304CB399B3C}" destId="{57522C03-B693-4352-AFF1-B75EDCE7994B}" srcOrd="4" destOrd="0" presId="urn:microsoft.com/office/officeart/2005/8/layout/bProcess2"/>
    <dgm:cxn modelId="{C102A4E4-1C56-4BD8-B02F-E10FB073DD49}" type="presParOf" srcId="{57522C03-B693-4352-AFF1-B75EDCE7994B}" destId="{4625FCD8-3792-48BE-A5FB-F74A2EDCF499}" srcOrd="0" destOrd="0" presId="urn:microsoft.com/office/officeart/2005/8/layout/bProcess2"/>
    <dgm:cxn modelId="{142FC145-E9EE-436B-B8AD-6A8B9BA2CA2D}" type="presParOf" srcId="{57522C03-B693-4352-AFF1-B75EDCE7994B}" destId="{D92AB6E9-7D7F-4EE9-BEDC-1BCC24EEB467}" srcOrd="1" destOrd="0" presId="urn:microsoft.com/office/officeart/2005/8/layout/bProcess2"/>
    <dgm:cxn modelId="{FC1F2DFB-3278-43F5-AB20-87867877ED4F}" type="presParOf" srcId="{CD48F4A1-7B09-47D5-A269-E304CB399B3C}" destId="{C57E09A5-E25A-432B-A52D-E2384404465E}" srcOrd="5" destOrd="0" presId="urn:microsoft.com/office/officeart/2005/8/layout/bProcess2"/>
    <dgm:cxn modelId="{88FB8631-E7D4-4CF2-9ED0-4830263D1A5E}" type="presParOf" srcId="{CD48F4A1-7B09-47D5-A269-E304CB399B3C}" destId="{D586D9B0-309C-44FC-B750-F2C394AD013F}" srcOrd="6" destOrd="0" presId="urn:microsoft.com/office/officeart/2005/8/layout/bProcess2"/>
    <dgm:cxn modelId="{322B4C65-E0E1-4F8D-9BCF-4F383F217031}" type="presParOf" srcId="{D586D9B0-309C-44FC-B750-F2C394AD013F}" destId="{2B9056F2-E115-41C9-9484-7815F1B93407}" srcOrd="0" destOrd="0" presId="urn:microsoft.com/office/officeart/2005/8/layout/bProcess2"/>
    <dgm:cxn modelId="{E2B5CB0D-7CF5-4FC8-AC69-84B11E63C108}" type="presParOf" srcId="{D586D9B0-309C-44FC-B750-F2C394AD013F}" destId="{14F6FAA5-EF5B-4C5E-8E60-1CE3B5DD00B2}" srcOrd="1" destOrd="0" presId="urn:microsoft.com/office/officeart/2005/8/layout/bProcess2"/>
    <dgm:cxn modelId="{0D89EF5F-E147-407A-8BBB-0799325984DA}" type="presParOf" srcId="{CD48F4A1-7B09-47D5-A269-E304CB399B3C}" destId="{690092BD-F9DB-4BE7-8AC8-129D6BC682D3}" srcOrd="7" destOrd="0" presId="urn:microsoft.com/office/officeart/2005/8/layout/bProcess2"/>
    <dgm:cxn modelId="{33ECC298-4648-4D3B-B9CF-02B4CAF71FE4}" type="presParOf" srcId="{CD48F4A1-7B09-47D5-A269-E304CB399B3C}" destId="{FE5913B0-64FD-4CF1-9E54-039CD3334416}" srcOrd="8" destOrd="0" presId="urn:microsoft.com/office/officeart/2005/8/layout/bProcess2"/>
    <dgm:cxn modelId="{C59914BF-4203-4115-A3C6-84395462C038}" type="presParOf" srcId="{FE5913B0-64FD-4CF1-9E54-039CD3334416}" destId="{2663BFB6-2765-45FB-AF06-CB76AD4F6FE7}" srcOrd="0" destOrd="0" presId="urn:microsoft.com/office/officeart/2005/8/layout/bProcess2"/>
    <dgm:cxn modelId="{9A967BD4-3D5A-42AA-811D-0DE0F3092E25}" type="presParOf" srcId="{FE5913B0-64FD-4CF1-9E54-039CD3334416}" destId="{63A7D81C-2E1F-42CD-B12B-0A1A572A0F38}" srcOrd="1" destOrd="0" presId="urn:microsoft.com/office/officeart/2005/8/layout/bProcess2"/>
    <dgm:cxn modelId="{58AE9805-4783-4F7F-8C43-054777603976}" type="presParOf" srcId="{CD48F4A1-7B09-47D5-A269-E304CB399B3C}" destId="{049B179D-9905-4EAE-A1A3-C66C039F6C3A}" srcOrd="9" destOrd="0" presId="urn:microsoft.com/office/officeart/2005/8/layout/bProcess2"/>
    <dgm:cxn modelId="{0A300C2A-9A68-4E08-BE55-154C1C7A9372}" type="presParOf" srcId="{CD48F4A1-7B09-47D5-A269-E304CB399B3C}" destId="{DA1DA0AA-DC2A-4DF6-A430-16E869BFFBBC}" srcOrd="10" destOrd="0" presId="urn:microsoft.com/office/officeart/2005/8/layout/bProcess2"/>
    <dgm:cxn modelId="{B67FD6CC-6ECC-4871-9112-F286095D0DBB}" type="presParOf" srcId="{DA1DA0AA-DC2A-4DF6-A430-16E869BFFBBC}" destId="{FE82C1D0-366C-41A5-BEDF-D38565AE971D}" srcOrd="0" destOrd="0" presId="urn:microsoft.com/office/officeart/2005/8/layout/bProcess2"/>
    <dgm:cxn modelId="{C030582D-AA2B-400D-A924-2EFE1093917A}" type="presParOf" srcId="{DA1DA0AA-DC2A-4DF6-A430-16E869BFFBBC}" destId="{58F8A1F0-03E9-4EC9-B3EE-1780FD6D6F87}" srcOrd="1" destOrd="0" presId="urn:microsoft.com/office/officeart/2005/8/layout/bProcess2"/>
    <dgm:cxn modelId="{8A89F62D-5108-463A-A3D0-37AF461ECFF9}" type="presParOf" srcId="{CD48F4A1-7B09-47D5-A269-E304CB399B3C}" destId="{09650C5A-4848-4D7F-A74F-DB09B0F15044}" srcOrd="11" destOrd="0" presId="urn:microsoft.com/office/officeart/2005/8/layout/bProcess2"/>
    <dgm:cxn modelId="{4959EF12-6026-48EE-8724-C6FAE8680449}" type="presParOf" srcId="{CD48F4A1-7B09-47D5-A269-E304CB399B3C}" destId="{CF11DF36-E987-40B6-B77F-032DF34BFD49}" srcOrd="12" destOrd="0" presId="urn:microsoft.com/office/officeart/2005/8/layout/bProcess2"/>
    <dgm:cxn modelId="{D91E0FBC-C9F0-4485-A194-5C0547215F74}" type="presParOf" srcId="{CF11DF36-E987-40B6-B77F-032DF34BFD49}" destId="{0D64B7E9-281E-4C6E-ABA9-F62CFC39A554}" srcOrd="0" destOrd="0" presId="urn:microsoft.com/office/officeart/2005/8/layout/bProcess2"/>
    <dgm:cxn modelId="{62CB8A43-F112-4FD6-A7C3-EC930C57C70B}" type="presParOf" srcId="{CF11DF36-E987-40B6-B77F-032DF34BFD49}" destId="{AFE17DD2-1C69-4787-9A96-D46438DC7C76}" srcOrd="1" destOrd="0" presId="urn:microsoft.com/office/officeart/2005/8/layout/bProcess2"/>
    <dgm:cxn modelId="{2D44D5DB-2898-4B89-9F22-5598B844D134}" type="presParOf" srcId="{CD48F4A1-7B09-47D5-A269-E304CB399B3C}" destId="{3E240B01-A696-4F23-BC11-14EDFC3B6408}" srcOrd="13" destOrd="0" presId="urn:microsoft.com/office/officeart/2005/8/layout/bProcess2"/>
    <dgm:cxn modelId="{FE8602AE-6160-40E2-976A-FE24F05F43D9}" type="presParOf" srcId="{CD48F4A1-7B09-47D5-A269-E304CB399B3C}" destId="{93240F3D-E32C-4F0A-B369-8838C954877C}" srcOrd="14" destOrd="0" presId="urn:microsoft.com/office/officeart/2005/8/layout/bProcess2"/>
    <dgm:cxn modelId="{D1B6D7CE-A458-4D39-A0DA-0E87F1992EEB}" type="presParOf" srcId="{93240F3D-E32C-4F0A-B369-8838C954877C}" destId="{5DE7B650-8615-43F8-9AE8-AC969BEDF4A0}" srcOrd="0" destOrd="0" presId="urn:microsoft.com/office/officeart/2005/8/layout/bProcess2"/>
    <dgm:cxn modelId="{DA58BEE2-C50E-4857-A977-F0B3F9F5E332}" type="presParOf" srcId="{93240F3D-E32C-4F0A-B369-8838C954877C}" destId="{BE91C95B-1D35-4D7E-BBDD-3B4671FE796A}" srcOrd="1" destOrd="0" presId="urn:microsoft.com/office/officeart/2005/8/layout/bProcess2"/>
    <dgm:cxn modelId="{44B7657A-3428-416D-AAF6-6755198DBF33}" type="presParOf" srcId="{CD48F4A1-7B09-47D5-A269-E304CB399B3C}" destId="{264047D4-2757-4E04-BA93-9ED72D1ED6BA}" srcOrd="15" destOrd="0" presId="urn:microsoft.com/office/officeart/2005/8/layout/bProcess2"/>
    <dgm:cxn modelId="{CBC591FA-0BCA-46EB-B649-42D0C2E9E44D}" type="presParOf" srcId="{CD48F4A1-7B09-47D5-A269-E304CB399B3C}" destId="{3BA57ADF-5D2D-47E9-92A3-F9A333E2E3A0}" srcOrd="16"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656CC-3372-4431-A246-61300B2B5B78}">
      <dsp:nvSpPr>
        <dsp:cNvPr id="0" name=""/>
        <dsp:cNvSpPr/>
      </dsp:nvSpPr>
      <dsp:spPr>
        <a:xfrm>
          <a:off x="3228" y="627700"/>
          <a:ext cx="3147963" cy="9720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zh-TW" altLang="en-US" sz="2600" kern="1200" dirty="0"/>
            <a:t>尊重個人原則</a:t>
          </a:r>
          <a:r>
            <a:rPr lang="en-US" altLang="zh-TW" sz="2600" kern="1200" dirty="0"/>
            <a:t>(Respect for persons)</a:t>
          </a:r>
          <a:endParaRPr lang="zh-TW" altLang="en-US" sz="2600" kern="1200" dirty="0"/>
        </a:p>
      </dsp:txBody>
      <dsp:txXfrm>
        <a:off x="3228" y="627700"/>
        <a:ext cx="3147963" cy="972093"/>
      </dsp:txXfrm>
    </dsp:sp>
    <dsp:sp modelId="{210EDC0C-5CE1-4D9E-BC01-8B6F25FE74D2}">
      <dsp:nvSpPr>
        <dsp:cNvPr id="0" name=""/>
        <dsp:cNvSpPr/>
      </dsp:nvSpPr>
      <dsp:spPr>
        <a:xfrm>
          <a:off x="3228" y="1599793"/>
          <a:ext cx="3147963" cy="12132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zh-TW" altLang="en-US" sz="2600" kern="1200" dirty="0"/>
            <a:t>強調知情同意</a:t>
          </a:r>
        </a:p>
        <a:p>
          <a:pPr marL="228600" lvl="1" indent="-228600" algn="l" defTabSz="1155700">
            <a:lnSpc>
              <a:spcPct val="90000"/>
            </a:lnSpc>
            <a:spcBef>
              <a:spcPct val="0"/>
            </a:spcBef>
            <a:spcAft>
              <a:spcPct val="15000"/>
            </a:spcAft>
            <a:buChar char="••"/>
          </a:pPr>
          <a:r>
            <a:rPr lang="zh-TW" altLang="en-US" sz="2600" kern="1200" dirty="0"/>
            <a:t>提供充足資訊</a:t>
          </a:r>
        </a:p>
      </dsp:txBody>
      <dsp:txXfrm>
        <a:off x="3228" y="1599793"/>
        <a:ext cx="3147963" cy="1213290"/>
      </dsp:txXfrm>
    </dsp:sp>
    <dsp:sp modelId="{B9DF5CF9-164F-46F4-8106-51F5C666C8F6}">
      <dsp:nvSpPr>
        <dsp:cNvPr id="0" name=""/>
        <dsp:cNvSpPr/>
      </dsp:nvSpPr>
      <dsp:spPr>
        <a:xfrm>
          <a:off x="3591907" y="627700"/>
          <a:ext cx="3147963" cy="9720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zh-TW" altLang="en-US" sz="2600" kern="1200" dirty="0"/>
            <a:t>行善原則</a:t>
          </a:r>
          <a:r>
            <a:rPr lang="en-US" altLang="zh-TW" sz="2600" kern="1200" dirty="0"/>
            <a:t>(Beneficence)</a:t>
          </a:r>
          <a:endParaRPr lang="zh-TW" altLang="en-US" sz="2600" kern="1200" dirty="0"/>
        </a:p>
      </dsp:txBody>
      <dsp:txXfrm>
        <a:off x="3591907" y="627700"/>
        <a:ext cx="3147963" cy="972093"/>
      </dsp:txXfrm>
    </dsp:sp>
    <dsp:sp modelId="{1B41FEF9-282C-4752-B19F-F90336C24D8A}">
      <dsp:nvSpPr>
        <dsp:cNvPr id="0" name=""/>
        <dsp:cNvSpPr/>
      </dsp:nvSpPr>
      <dsp:spPr>
        <a:xfrm>
          <a:off x="3591907" y="1599793"/>
          <a:ext cx="3147963" cy="12132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zh-TW" altLang="en-US" sz="2600" kern="1200" dirty="0"/>
            <a:t>風險利益平衡</a:t>
          </a:r>
        </a:p>
        <a:p>
          <a:pPr marL="228600" lvl="1" indent="-228600" algn="l" defTabSz="1155700">
            <a:lnSpc>
              <a:spcPct val="90000"/>
            </a:lnSpc>
            <a:spcBef>
              <a:spcPct val="0"/>
            </a:spcBef>
            <a:spcAft>
              <a:spcPct val="15000"/>
            </a:spcAft>
            <a:buChar char="••"/>
          </a:pPr>
          <a:r>
            <a:rPr lang="zh-TW" altLang="en-US" sz="2600" kern="1200" dirty="0"/>
            <a:t>傷害最小化</a:t>
          </a:r>
        </a:p>
      </dsp:txBody>
      <dsp:txXfrm>
        <a:off x="3591907" y="1599793"/>
        <a:ext cx="3147963" cy="1213290"/>
      </dsp:txXfrm>
    </dsp:sp>
    <dsp:sp modelId="{84F42A8B-0331-4DC0-8EA0-367453A8A70A}">
      <dsp:nvSpPr>
        <dsp:cNvPr id="0" name=""/>
        <dsp:cNvSpPr/>
      </dsp:nvSpPr>
      <dsp:spPr>
        <a:xfrm>
          <a:off x="7180586" y="627700"/>
          <a:ext cx="3147963" cy="9720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zh-TW" altLang="en-US" sz="2600" kern="1200" dirty="0"/>
            <a:t>正義原則</a:t>
          </a:r>
          <a:r>
            <a:rPr lang="en-US" altLang="zh-TW" sz="2600" kern="1200" dirty="0"/>
            <a:t>(Justice)</a:t>
          </a:r>
          <a:endParaRPr lang="zh-TW" altLang="en-US" sz="2600" kern="1200" dirty="0"/>
        </a:p>
      </dsp:txBody>
      <dsp:txXfrm>
        <a:off x="7180586" y="627700"/>
        <a:ext cx="3147963" cy="972093"/>
      </dsp:txXfrm>
    </dsp:sp>
    <dsp:sp modelId="{9EB0F8A1-F68C-412C-821F-3B2C265BF5E4}">
      <dsp:nvSpPr>
        <dsp:cNvPr id="0" name=""/>
        <dsp:cNvSpPr/>
      </dsp:nvSpPr>
      <dsp:spPr>
        <a:xfrm>
          <a:off x="7180586" y="1599793"/>
          <a:ext cx="3147963" cy="121329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zh-TW" altLang="en-US" sz="2600" kern="1200" dirty="0"/>
            <a:t>公平選擇受試者</a:t>
          </a:r>
        </a:p>
        <a:p>
          <a:pPr marL="228600" lvl="1" indent="-228600" algn="l" defTabSz="1155700">
            <a:lnSpc>
              <a:spcPct val="90000"/>
            </a:lnSpc>
            <a:spcBef>
              <a:spcPct val="0"/>
            </a:spcBef>
            <a:spcAft>
              <a:spcPct val="15000"/>
            </a:spcAft>
            <a:buChar char="••"/>
          </a:pPr>
          <a:r>
            <a:rPr lang="zh-TW" altLang="en-US" sz="2600" kern="1200" dirty="0"/>
            <a:t>分配利益公平</a:t>
          </a:r>
        </a:p>
      </dsp:txBody>
      <dsp:txXfrm>
        <a:off x="7180586" y="1599793"/>
        <a:ext cx="3147963" cy="1213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320B0-9637-4BEA-8051-DE763D9D8E0C}">
      <dsp:nvSpPr>
        <dsp:cNvPr id="0" name=""/>
        <dsp:cNvSpPr/>
      </dsp:nvSpPr>
      <dsp:spPr>
        <a:xfrm>
          <a:off x="0" y="460961"/>
          <a:ext cx="1026578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D92B5B-7AF4-43D9-9A4A-C51635879F2C}">
      <dsp:nvSpPr>
        <dsp:cNvPr id="0" name=""/>
        <dsp:cNvSpPr/>
      </dsp:nvSpPr>
      <dsp:spPr>
        <a:xfrm>
          <a:off x="513289" y="32921"/>
          <a:ext cx="7186052"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616" tIns="0" rIns="271616" bIns="0" numCol="1" spcCol="1270" anchor="ctr" anchorCtr="0">
          <a:noAutofit/>
        </a:bodyPr>
        <a:lstStyle/>
        <a:p>
          <a:pPr lvl="0" algn="l" defTabSz="1244600">
            <a:lnSpc>
              <a:spcPct val="90000"/>
            </a:lnSpc>
            <a:spcBef>
              <a:spcPct val="0"/>
            </a:spcBef>
            <a:spcAft>
              <a:spcPct val="35000"/>
            </a:spcAft>
          </a:pPr>
          <a:r>
            <a:rPr lang="zh-TW" altLang="en-US" sz="2800" kern="1200" dirty="0"/>
            <a:t>被招募的學生因擔心影響成績而選擇參加。</a:t>
          </a:r>
        </a:p>
      </dsp:txBody>
      <dsp:txXfrm>
        <a:off x="555079" y="74711"/>
        <a:ext cx="7102472" cy="772500"/>
      </dsp:txXfrm>
    </dsp:sp>
    <dsp:sp modelId="{8312DB10-B973-483C-BAF8-FE7FA5CB369C}">
      <dsp:nvSpPr>
        <dsp:cNvPr id="0" name=""/>
        <dsp:cNvSpPr/>
      </dsp:nvSpPr>
      <dsp:spPr>
        <a:xfrm>
          <a:off x="0" y="1776401"/>
          <a:ext cx="1026578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13F281-4BAA-4EA7-9BDC-DB2A197C4C78}">
      <dsp:nvSpPr>
        <dsp:cNvPr id="0" name=""/>
        <dsp:cNvSpPr/>
      </dsp:nvSpPr>
      <dsp:spPr>
        <a:xfrm>
          <a:off x="513289" y="1009370"/>
          <a:ext cx="8698500"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616" tIns="0" rIns="271616" bIns="0" numCol="1" spcCol="1270" anchor="ctr" anchorCtr="0">
          <a:noAutofit/>
        </a:bodyPr>
        <a:lstStyle/>
        <a:p>
          <a:pPr lvl="0" algn="l" defTabSz="1244600">
            <a:lnSpc>
              <a:spcPct val="90000"/>
            </a:lnSpc>
            <a:spcBef>
              <a:spcPct val="0"/>
            </a:spcBef>
            <a:spcAft>
              <a:spcPct val="35000"/>
            </a:spcAft>
          </a:pPr>
          <a:r>
            <a:rPr lang="zh-TW" altLang="en-US" sz="2800" kern="1200" dirty="0"/>
            <a:t>補助金額或執行研究與同意書內容不同而產生爭議</a:t>
          </a:r>
          <a:r>
            <a:rPr lang="zh-TW" altLang="en-US" sz="2400" kern="1200" dirty="0"/>
            <a:t>。</a:t>
          </a:r>
        </a:p>
      </dsp:txBody>
      <dsp:txXfrm>
        <a:off x="555079" y="1051160"/>
        <a:ext cx="8614920" cy="772500"/>
      </dsp:txXfrm>
    </dsp:sp>
    <dsp:sp modelId="{69EB5A55-750B-42F3-AF87-4F9C855D596A}">
      <dsp:nvSpPr>
        <dsp:cNvPr id="0" name=""/>
        <dsp:cNvSpPr/>
      </dsp:nvSpPr>
      <dsp:spPr>
        <a:xfrm>
          <a:off x="0" y="3091841"/>
          <a:ext cx="1026578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A96BCF-CD44-4086-957D-BBC5A8357277}">
      <dsp:nvSpPr>
        <dsp:cNvPr id="0" name=""/>
        <dsp:cNvSpPr/>
      </dsp:nvSpPr>
      <dsp:spPr>
        <a:xfrm>
          <a:off x="550605" y="2048767"/>
          <a:ext cx="7186052"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616" tIns="0" rIns="271616" bIns="0" numCol="1" spcCol="1270" anchor="ctr" anchorCtr="0">
          <a:noAutofit/>
        </a:bodyPr>
        <a:lstStyle/>
        <a:p>
          <a:pPr lvl="0" algn="l" defTabSz="1244600">
            <a:lnSpc>
              <a:spcPct val="90000"/>
            </a:lnSpc>
            <a:spcBef>
              <a:spcPct val="0"/>
            </a:spcBef>
            <a:spcAft>
              <a:spcPct val="35000"/>
            </a:spcAft>
          </a:pPr>
          <a:r>
            <a:rPr lang="zh-TW" altLang="en-US" sz="2800" kern="1200" dirty="0"/>
            <a:t>研究人員未詳盡解說計畫書內容及風險。</a:t>
          </a:r>
        </a:p>
      </dsp:txBody>
      <dsp:txXfrm>
        <a:off x="592395" y="2090557"/>
        <a:ext cx="7102472" cy="77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022AB2-02F5-41C2-9045-13D22E51A9A6}">
      <dsp:nvSpPr>
        <dsp:cNvPr id="0" name=""/>
        <dsp:cNvSpPr/>
      </dsp:nvSpPr>
      <dsp:spPr>
        <a:xfrm>
          <a:off x="1149650" y="268368"/>
          <a:ext cx="2659257" cy="2324526"/>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lvl="0" algn="ctr" defTabSz="711200">
            <a:lnSpc>
              <a:spcPct val="90000"/>
            </a:lnSpc>
            <a:spcBef>
              <a:spcPct val="0"/>
            </a:spcBef>
            <a:spcAft>
              <a:spcPct val="35000"/>
            </a:spcAft>
          </a:pPr>
          <a:r>
            <a:rPr lang="zh-TW" altLang="en-US" sz="1600" kern="1200" dirty="0"/>
            <a:t>諮詢者填寫欲諮詢內容及留下聯絡方式</a:t>
          </a:r>
        </a:p>
      </dsp:txBody>
      <dsp:txXfrm>
        <a:off x="1814465" y="617047"/>
        <a:ext cx="1296388" cy="1627168"/>
      </dsp:txXfrm>
    </dsp:sp>
    <dsp:sp modelId="{011C2A97-7770-4D52-B13A-5F39B76E2D91}">
      <dsp:nvSpPr>
        <dsp:cNvPr id="0" name=""/>
        <dsp:cNvSpPr/>
      </dsp:nvSpPr>
      <dsp:spPr>
        <a:xfrm>
          <a:off x="0" y="566198"/>
          <a:ext cx="1705608" cy="17246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TW" altLang="en-US" sz="1800" kern="1200" dirty="0"/>
            <a:t>填寫人體研究之研究人員諮詢表</a:t>
          </a:r>
        </a:p>
      </dsp:txBody>
      <dsp:txXfrm>
        <a:off x="249781" y="818763"/>
        <a:ext cx="1206046" cy="1219491"/>
      </dsp:txXfrm>
    </dsp:sp>
    <dsp:sp modelId="{F5399ED3-FAE1-4870-BCE4-2EDA835073C9}">
      <dsp:nvSpPr>
        <dsp:cNvPr id="0" name=""/>
        <dsp:cNvSpPr/>
      </dsp:nvSpPr>
      <dsp:spPr>
        <a:xfrm>
          <a:off x="4718800" y="268368"/>
          <a:ext cx="2659257" cy="2324526"/>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lvl="0" algn="ctr" defTabSz="711200">
            <a:lnSpc>
              <a:spcPct val="90000"/>
            </a:lnSpc>
            <a:spcBef>
              <a:spcPct val="0"/>
            </a:spcBef>
            <a:spcAft>
              <a:spcPct val="35000"/>
            </a:spcAft>
          </a:pPr>
          <a:r>
            <a:rPr lang="zh-TW" altLang="en-US" sz="1600" kern="1200" dirty="0"/>
            <a:t>辦公室人員和諮詢者確認諮詢時間</a:t>
          </a:r>
        </a:p>
      </dsp:txBody>
      <dsp:txXfrm>
        <a:off x="5383614" y="617047"/>
        <a:ext cx="1296388" cy="1627168"/>
      </dsp:txXfrm>
    </dsp:sp>
    <dsp:sp modelId="{40E772EB-1B09-4BC4-9A44-3C02788DBEA0}">
      <dsp:nvSpPr>
        <dsp:cNvPr id="0" name=""/>
        <dsp:cNvSpPr/>
      </dsp:nvSpPr>
      <dsp:spPr>
        <a:xfrm>
          <a:off x="3619915" y="533596"/>
          <a:ext cx="1715114" cy="16775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a:t>諮詢案件</a:t>
          </a:r>
          <a:endParaRPr lang="en-US" altLang="zh-TW" sz="2300" kern="1200" dirty="0"/>
        </a:p>
        <a:p>
          <a:pPr lvl="0" algn="ctr" defTabSz="1022350">
            <a:lnSpc>
              <a:spcPct val="90000"/>
            </a:lnSpc>
            <a:spcBef>
              <a:spcPct val="0"/>
            </a:spcBef>
            <a:spcAft>
              <a:spcPct val="35000"/>
            </a:spcAft>
          </a:pPr>
          <a:r>
            <a:rPr lang="zh-TW" altLang="en-US" sz="2300" kern="1200" dirty="0"/>
            <a:t>處理</a:t>
          </a:r>
        </a:p>
      </dsp:txBody>
      <dsp:txXfrm>
        <a:off x="3871088" y="779268"/>
        <a:ext cx="1212768" cy="1186208"/>
      </dsp:txXfrm>
    </dsp:sp>
    <dsp:sp modelId="{4578330B-4006-4C59-B280-B92B076434EB}">
      <dsp:nvSpPr>
        <dsp:cNvPr id="0" name=""/>
        <dsp:cNvSpPr/>
      </dsp:nvSpPr>
      <dsp:spPr>
        <a:xfrm>
          <a:off x="7893834" y="281850"/>
          <a:ext cx="3198183" cy="2324526"/>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lvl="0" algn="ctr" defTabSz="711200">
            <a:lnSpc>
              <a:spcPct val="90000"/>
            </a:lnSpc>
            <a:spcBef>
              <a:spcPct val="0"/>
            </a:spcBef>
            <a:spcAft>
              <a:spcPct val="35000"/>
            </a:spcAft>
          </a:pPr>
          <a:r>
            <a:rPr lang="zh-TW" altLang="en-US" sz="1600" kern="1200" dirty="0"/>
            <a:t>辦公室人員完成諮詢處理紀錄表呈報辦公室主管</a:t>
          </a:r>
        </a:p>
      </dsp:txBody>
      <dsp:txXfrm>
        <a:off x="8693380" y="630529"/>
        <a:ext cx="1585053" cy="1627168"/>
      </dsp:txXfrm>
    </dsp:sp>
    <dsp:sp modelId="{1A25ED0C-53BB-4F2E-8721-073D463B2184}">
      <dsp:nvSpPr>
        <dsp:cNvPr id="0" name=""/>
        <dsp:cNvSpPr/>
      </dsp:nvSpPr>
      <dsp:spPr>
        <a:xfrm>
          <a:off x="7111427" y="584707"/>
          <a:ext cx="1620259" cy="16539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a:t>結案</a:t>
          </a:r>
        </a:p>
      </dsp:txBody>
      <dsp:txXfrm>
        <a:off x="7348708" y="826917"/>
        <a:ext cx="1145697" cy="11694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789B6-3156-402E-8E87-15ED6771A7D2}">
      <dsp:nvSpPr>
        <dsp:cNvPr id="0" name=""/>
        <dsp:cNvSpPr/>
      </dsp:nvSpPr>
      <dsp:spPr>
        <a:xfrm>
          <a:off x="12858" y="136728"/>
          <a:ext cx="1273958" cy="9378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1.</a:t>
          </a:r>
          <a:r>
            <a:rPr lang="zh-TW" altLang="en-US" sz="1600" kern="1200" dirty="0"/>
            <a:t>填寫受試者申訴表</a:t>
          </a:r>
        </a:p>
      </dsp:txBody>
      <dsp:txXfrm>
        <a:off x="199425" y="274071"/>
        <a:ext cx="900824" cy="663151"/>
      </dsp:txXfrm>
    </dsp:sp>
    <dsp:sp modelId="{5DEA011F-B814-416B-B3EC-C7955C334BC8}">
      <dsp:nvSpPr>
        <dsp:cNvPr id="0" name=""/>
        <dsp:cNvSpPr/>
      </dsp:nvSpPr>
      <dsp:spPr>
        <a:xfrm rot="10741426">
          <a:off x="485293" y="1316453"/>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AAF5A3-8F3C-42EA-9A83-9848F208AD64}">
      <dsp:nvSpPr>
        <dsp:cNvPr id="0" name=""/>
        <dsp:cNvSpPr/>
      </dsp:nvSpPr>
      <dsp:spPr>
        <a:xfrm>
          <a:off x="2735" y="1745581"/>
          <a:ext cx="1349351" cy="9564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2.</a:t>
          </a:r>
          <a:r>
            <a:rPr lang="zh-TW" altLang="en-US" sz="1600" kern="1200" dirty="0"/>
            <a:t>受理申訴案</a:t>
          </a:r>
        </a:p>
      </dsp:txBody>
      <dsp:txXfrm>
        <a:off x="200343" y="1885644"/>
        <a:ext cx="954135" cy="676286"/>
      </dsp:txXfrm>
    </dsp:sp>
    <dsp:sp modelId="{820C2C4F-0F97-4FC1-994A-96558A9DEF96}">
      <dsp:nvSpPr>
        <dsp:cNvPr id="0" name=""/>
        <dsp:cNvSpPr/>
      </dsp:nvSpPr>
      <dsp:spPr>
        <a:xfrm rot="5643617">
          <a:off x="1439452" y="2191797"/>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2AB6E9-7D7F-4EE9-BEDC-1BCC24EEB467}">
      <dsp:nvSpPr>
        <dsp:cNvPr id="0" name=""/>
        <dsp:cNvSpPr/>
      </dsp:nvSpPr>
      <dsp:spPr>
        <a:xfrm>
          <a:off x="1887908" y="1860722"/>
          <a:ext cx="1722462" cy="10202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3.</a:t>
          </a:r>
          <a:r>
            <a:rPr lang="zh-TW" altLang="en-US" sz="1600" kern="1200" dirty="0"/>
            <a:t>知會本辦公室主管</a:t>
          </a:r>
        </a:p>
      </dsp:txBody>
      <dsp:txXfrm>
        <a:off x="2140157" y="2010134"/>
        <a:ext cx="1217964" cy="721425"/>
      </dsp:txXfrm>
    </dsp:sp>
    <dsp:sp modelId="{C57E09A5-E25A-432B-A52D-E2384404465E}">
      <dsp:nvSpPr>
        <dsp:cNvPr id="0" name=""/>
        <dsp:cNvSpPr/>
      </dsp:nvSpPr>
      <dsp:spPr>
        <a:xfrm rot="56300">
          <a:off x="2575561" y="1419141"/>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F6FAA5-EF5B-4C5E-8E60-1CE3B5DD00B2}">
      <dsp:nvSpPr>
        <dsp:cNvPr id="0" name=""/>
        <dsp:cNvSpPr/>
      </dsp:nvSpPr>
      <dsp:spPr>
        <a:xfrm>
          <a:off x="2025165" y="186663"/>
          <a:ext cx="1503101" cy="10009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4.</a:t>
          </a:r>
          <a:r>
            <a:rPr lang="zh-TW" altLang="en-US" sz="1600" kern="1200" dirty="0"/>
            <a:t>蒐集相關資訊</a:t>
          </a:r>
        </a:p>
      </dsp:txBody>
      <dsp:txXfrm>
        <a:off x="2245289" y="333248"/>
        <a:ext cx="1062853" cy="707773"/>
      </dsp:txXfrm>
    </dsp:sp>
    <dsp:sp modelId="{690092BD-F9DB-4BE7-8AC8-129D6BC682D3}">
      <dsp:nvSpPr>
        <dsp:cNvPr id="0" name=""/>
        <dsp:cNvSpPr/>
      </dsp:nvSpPr>
      <dsp:spPr>
        <a:xfrm rot="5613326">
          <a:off x="3734579" y="658908"/>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A7D81C-2E1F-42CD-B12B-0A1A572A0F38}">
      <dsp:nvSpPr>
        <dsp:cNvPr id="0" name=""/>
        <dsp:cNvSpPr/>
      </dsp:nvSpPr>
      <dsp:spPr>
        <a:xfrm>
          <a:off x="4303009" y="200533"/>
          <a:ext cx="2052643" cy="12904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5.</a:t>
          </a:r>
          <a:r>
            <a:rPr lang="zh-TW" altLang="en-US" sz="1600" kern="1200" dirty="0"/>
            <a:t>本辦公室將反應內容通知計畫主持人</a:t>
          </a:r>
        </a:p>
      </dsp:txBody>
      <dsp:txXfrm>
        <a:off x="4603612" y="389509"/>
        <a:ext cx="1451437" cy="912458"/>
      </dsp:txXfrm>
    </dsp:sp>
    <dsp:sp modelId="{049B179D-9905-4EAE-A1A3-C66C039F6C3A}">
      <dsp:nvSpPr>
        <dsp:cNvPr id="0" name=""/>
        <dsp:cNvSpPr/>
      </dsp:nvSpPr>
      <dsp:spPr>
        <a:xfrm rot="11092300">
          <a:off x="5062326" y="1678705"/>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F8A1F0-03E9-4EC9-B3EE-1780FD6D6F87}">
      <dsp:nvSpPr>
        <dsp:cNvPr id="0" name=""/>
        <dsp:cNvSpPr/>
      </dsp:nvSpPr>
      <dsp:spPr>
        <a:xfrm>
          <a:off x="4291401" y="2053793"/>
          <a:ext cx="1762226" cy="126364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6.</a:t>
          </a:r>
          <a:r>
            <a:rPr lang="zh-TW" altLang="en-US" sz="1600" kern="1200" dirty="0"/>
            <a:t>計畫主持人於七日內回覆說明</a:t>
          </a:r>
        </a:p>
      </dsp:txBody>
      <dsp:txXfrm>
        <a:off x="4549473" y="2238850"/>
        <a:ext cx="1246082" cy="893534"/>
      </dsp:txXfrm>
    </dsp:sp>
    <dsp:sp modelId="{09650C5A-4848-4D7F-A74F-DB09B0F15044}">
      <dsp:nvSpPr>
        <dsp:cNvPr id="0" name=""/>
        <dsp:cNvSpPr/>
      </dsp:nvSpPr>
      <dsp:spPr>
        <a:xfrm rot="5143120">
          <a:off x="6213146" y="2494278"/>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E17DD2-1C69-4787-9A96-D46438DC7C76}">
      <dsp:nvSpPr>
        <dsp:cNvPr id="0" name=""/>
        <dsp:cNvSpPr/>
      </dsp:nvSpPr>
      <dsp:spPr>
        <a:xfrm>
          <a:off x="6734657" y="1642162"/>
          <a:ext cx="2374190" cy="167527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7.</a:t>
          </a:r>
          <a:r>
            <a:rPr lang="zh-TW" altLang="en-US" sz="1600" kern="1200" dirty="0"/>
            <a:t>辦公室人員完成處理紀錄表呈報辦公室主管</a:t>
          </a:r>
          <a:r>
            <a:rPr lang="en-US" altLang="zh-TW" sz="1600" kern="1200" dirty="0"/>
            <a:t>(</a:t>
          </a:r>
          <a:r>
            <a:rPr lang="zh-TW" altLang="en-US" sz="1600" kern="1200" dirty="0"/>
            <a:t>若評估為重大案件另提報校長</a:t>
          </a:r>
          <a:r>
            <a:rPr lang="en-US" altLang="zh-TW" sz="1600" kern="1200" dirty="0"/>
            <a:t>)</a:t>
          </a:r>
          <a:endParaRPr lang="zh-TW" altLang="en-US" sz="1600" kern="1200" dirty="0"/>
        </a:p>
      </dsp:txBody>
      <dsp:txXfrm>
        <a:off x="7082349" y="1887501"/>
        <a:ext cx="1678806" cy="1184601"/>
      </dsp:txXfrm>
    </dsp:sp>
    <dsp:sp modelId="{3E240B01-A696-4F23-BC11-14EDFC3B6408}">
      <dsp:nvSpPr>
        <dsp:cNvPr id="0" name=""/>
        <dsp:cNvSpPr/>
      </dsp:nvSpPr>
      <dsp:spPr>
        <a:xfrm>
          <a:off x="7734215" y="1349603"/>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91C95B-1D35-4D7E-BBDD-3B4671FE796A}">
      <dsp:nvSpPr>
        <dsp:cNvPr id="0" name=""/>
        <dsp:cNvSpPr/>
      </dsp:nvSpPr>
      <dsp:spPr>
        <a:xfrm>
          <a:off x="7050139" y="43459"/>
          <a:ext cx="1743227" cy="12236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8.</a:t>
          </a:r>
          <a:r>
            <a:rPr lang="zh-TW" altLang="en-US" sz="1600" kern="1200" dirty="0"/>
            <a:t>處理結果函覆受試者</a:t>
          </a:r>
          <a:r>
            <a:rPr lang="en-US" altLang="zh-TW" sz="1600" kern="1200" dirty="0"/>
            <a:t>(</a:t>
          </a:r>
          <a:r>
            <a:rPr lang="zh-TW" altLang="en-US" sz="1600" kern="1200" dirty="0"/>
            <a:t>申訴者</a:t>
          </a:r>
          <a:r>
            <a:rPr lang="en-US" altLang="zh-TW" sz="1600" kern="1200" dirty="0"/>
            <a:t>)</a:t>
          </a:r>
          <a:endParaRPr lang="zh-TW" altLang="en-US" sz="1600" kern="1200" dirty="0"/>
        </a:p>
      </dsp:txBody>
      <dsp:txXfrm>
        <a:off x="7305429" y="222655"/>
        <a:ext cx="1232647" cy="865235"/>
      </dsp:txXfrm>
    </dsp:sp>
    <dsp:sp modelId="{264047D4-2757-4E04-BA93-9ED72D1ED6BA}">
      <dsp:nvSpPr>
        <dsp:cNvPr id="0" name=""/>
        <dsp:cNvSpPr/>
      </dsp:nvSpPr>
      <dsp:spPr>
        <a:xfrm rot="5284385">
          <a:off x="9036755" y="512056"/>
          <a:ext cx="375075" cy="198789"/>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A57ADF-5D2D-47E9-92A3-F9A333E2E3A0}">
      <dsp:nvSpPr>
        <dsp:cNvPr id="0" name=""/>
        <dsp:cNvSpPr/>
      </dsp:nvSpPr>
      <dsp:spPr>
        <a:xfrm>
          <a:off x="9644669" y="43459"/>
          <a:ext cx="1071643" cy="10716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TW" sz="1600" kern="1200" dirty="0"/>
            <a:t>9.</a:t>
          </a:r>
          <a:r>
            <a:rPr lang="zh-TW" altLang="en-US" sz="1600" kern="1200" dirty="0"/>
            <a:t>結案歸檔</a:t>
          </a:r>
        </a:p>
      </dsp:txBody>
      <dsp:txXfrm>
        <a:off x="9801607" y="200397"/>
        <a:ext cx="757767" cy="75776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7585B28B-CED8-4794-8223-9681B54B81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4334C005-DA76-4E5A-8F2B-106314BBE5F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0D9A48-0459-4D4D-80B9-27F58C295D75}" type="datetimeFigureOut">
              <a:rPr lang="zh-TW" altLang="en-US" smtClean="0"/>
              <a:t>2024/8/5</a:t>
            </a:fld>
            <a:endParaRPr lang="zh-TW" altLang="en-US"/>
          </a:p>
        </p:txBody>
      </p:sp>
      <p:sp>
        <p:nvSpPr>
          <p:cNvPr id="4" name="頁尾版面配置區 3">
            <a:extLst>
              <a:ext uri="{FF2B5EF4-FFF2-40B4-BE49-F238E27FC236}">
                <a16:creationId xmlns:a16="http://schemas.microsoft.com/office/drawing/2014/main" id="{B3CA88C5-8CBF-42C9-A0D1-ED912A081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49FA46EB-CFF8-4356-9BE6-BA3B5FE11F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486C5D-1EC8-4030-8CE5-5B404701C881}" type="slidenum">
              <a:rPr lang="zh-TW" altLang="en-US" smtClean="0"/>
              <a:t>‹#›</a:t>
            </a:fld>
            <a:endParaRPr lang="zh-TW" altLang="en-US"/>
          </a:p>
        </p:txBody>
      </p:sp>
    </p:spTree>
    <p:extLst>
      <p:ext uri="{BB962C8B-B14F-4D97-AF65-F5344CB8AC3E}">
        <p14:creationId xmlns:p14="http://schemas.microsoft.com/office/powerpoint/2010/main" val="3572051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F65C3-AEAF-401A-8786-658850EE33F3}" type="datetimeFigureOut">
              <a:rPr lang="zh-TW" altLang="en-US" smtClean="0"/>
              <a:t>2024/8/5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4F4CD-6CC0-4788-8D63-1BCAC88108F7}" type="slidenum">
              <a:rPr lang="zh-TW" altLang="en-US" smtClean="0"/>
              <a:t>‹#›</a:t>
            </a:fld>
            <a:endParaRPr lang="zh-TW" altLang="en-US"/>
          </a:p>
        </p:txBody>
      </p:sp>
    </p:spTree>
    <p:extLst>
      <p:ext uri="{BB962C8B-B14F-4D97-AF65-F5344CB8AC3E}">
        <p14:creationId xmlns:p14="http://schemas.microsoft.com/office/powerpoint/2010/main" val="2762166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3E4F4CD-6CC0-4788-8D63-1BCAC88108F7}" type="slidenum">
              <a:rPr lang="zh-TW" altLang="en-US" smtClean="0"/>
              <a:t>0</a:t>
            </a:fld>
            <a:endParaRPr lang="zh-TW" altLang="en-US"/>
          </a:p>
        </p:txBody>
      </p:sp>
    </p:spTree>
    <p:extLst>
      <p:ext uri="{BB962C8B-B14F-4D97-AF65-F5344CB8AC3E}">
        <p14:creationId xmlns:p14="http://schemas.microsoft.com/office/powerpoint/2010/main" val="20169848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307173" y="1189131"/>
            <a:ext cx="8280000" cy="19080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307173" y="4498863"/>
            <a:ext cx="8280000" cy="828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a:xfrm>
            <a:off x="876000" y="6444032"/>
            <a:ext cx="2520000" cy="252000"/>
          </a:xfrm>
          <a:prstGeom prst="rect">
            <a:avLst/>
          </a:prstGeom>
        </p:spPr>
        <p:txBody>
          <a:bodyPr/>
          <a:lstStyle>
            <a:lvl1pPr>
              <a:defRPr>
                <a:latin typeface="+mn-lt"/>
              </a:defRPr>
            </a:lvl1pPr>
          </a:lstStyle>
          <a:p>
            <a:fld id="{1DFA034F-FC25-4512-9730-16732E7D0478}" type="datetime1">
              <a:rPr lang="zh-TW" altLang="en-US" smtClean="0"/>
              <a:t>2024/8/5</a:t>
            </a:fld>
            <a:endParaRPr lang="zh-TW" altLang="en-US"/>
          </a:p>
        </p:txBody>
      </p:sp>
      <p:sp>
        <p:nvSpPr>
          <p:cNvPr id="5" name="頁尾版面配置區 4"/>
          <p:cNvSpPr>
            <a:spLocks noGrp="1"/>
          </p:cNvSpPr>
          <p:nvPr>
            <p:ph type="ftr" sz="quarter" idx="11"/>
          </p:nvPr>
        </p:nvSpPr>
        <p:spPr>
          <a:xfrm>
            <a:off x="8796000" y="6444032"/>
            <a:ext cx="2520000" cy="252000"/>
          </a:xfrm>
          <a:prstGeom prst="rect">
            <a:avLst/>
          </a:prstGeom>
        </p:spPr>
        <p:txBody>
          <a:bodyPr/>
          <a:lstStyle/>
          <a:p>
            <a:endParaRPr lang="zh-TW" altLang="en-US"/>
          </a:p>
        </p:txBody>
      </p:sp>
      <p:grpSp>
        <p:nvGrpSpPr>
          <p:cNvPr id="22" name="群組 21"/>
          <p:cNvGrpSpPr/>
          <p:nvPr userDrawn="1"/>
        </p:nvGrpSpPr>
        <p:grpSpPr>
          <a:xfrm>
            <a:off x="835794" y="3167997"/>
            <a:ext cx="9222758" cy="1260000"/>
            <a:chOff x="827301" y="4840803"/>
            <a:chExt cx="9222758" cy="1260000"/>
          </a:xfrm>
        </p:grpSpPr>
        <p:pic>
          <p:nvPicPr>
            <p:cNvPr id="9" name="圖片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77449" y="4840803"/>
              <a:ext cx="1260000" cy="1260000"/>
            </a:xfrm>
            <a:prstGeom prst="rect">
              <a:avLst/>
            </a:prstGeom>
            <a:ln>
              <a:noFill/>
            </a:ln>
            <a:effectLst>
              <a:softEdge rad="112500"/>
            </a:effectLst>
          </p:spPr>
        </p:pic>
        <p:pic>
          <p:nvPicPr>
            <p:cNvPr id="11" name="圖片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790059" y="4840803"/>
              <a:ext cx="1260000" cy="1260000"/>
            </a:xfrm>
            <a:prstGeom prst="rect">
              <a:avLst/>
            </a:prstGeom>
            <a:ln>
              <a:noFill/>
            </a:ln>
            <a:effectLst>
              <a:softEdge rad="112500"/>
            </a:effectLst>
          </p:spPr>
        </p:pic>
        <p:pic>
          <p:nvPicPr>
            <p:cNvPr id="12" name="圖片 1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964838" y="4840803"/>
              <a:ext cx="1260000" cy="1260000"/>
            </a:xfrm>
            <a:prstGeom prst="rect">
              <a:avLst/>
            </a:prstGeom>
            <a:ln>
              <a:noFill/>
            </a:ln>
            <a:effectLst>
              <a:softEdge rad="112500"/>
            </a:effectLst>
          </p:spPr>
        </p:pic>
        <p:pic>
          <p:nvPicPr>
            <p:cNvPr id="13" name="圖片 12"/>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102375" y="4840803"/>
              <a:ext cx="1260000" cy="1260000"/>
            </a:xfrm>
            <a:prstGeom prst="rect">
              <a:avLst/>
            </a:prstGeom>
            <a:ln>
              <a:noFill/>
            </a:ln>
            <a:effectLst>
              <a:softEdge rad="112500"/>
            </a:effectLst>
          </p:spPr>
        </p:pic>
        <p:pic>
          <p:nvPicPr>
            <p:cNvPr id="17" name="圖片 16"/>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6514986" y="4840803"/>
              <a:ext cx="1260000" cy="1260000"/>
            </a:xfrm>
            <a:prstGeom prst="rect">
              <a:avLst/>
            </a:prstGeom>
            <a:ln>
              <a:noFill/>
            </a:ln>
            <a:effectLst>
              <a:softEdge rad="112500"/>
            </a:effectLst>
          </p:spPr>
        </p:pic>
        <p:pic>
          <p:nvPicPr>
            <p:cNvPr id="19" name="圖片 18"/>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652523" y="4840803"/>
              <a:ext cx="1260000" cy="1260000"/>
            </a:xfrm>
            <a:prstGeom prst="rect">
              <a:avLst/>
            </a:prstGeom>
            <a:ln>
              <a:noFill/>
            </a:ln>
            <a:effectLst>
              <a:softEdge rad="112500"/>
            </a:effectLst>
          </p:spPr>
        </p:pic>
        <p:pic>
          <p:nvPicPr>
            <p:cNvPr id="20" name="圖片 19"/>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4239912" y="4840803"/>
              <a:ext cx="1260000" cy="1260000"/>
            </a:xfrm>
            <a:prstGeom prst="rect">
              <a:avLst/>
            </a:prstGeom>
            <a:ln>
              <a:noFill/>
            </a:ln>
            <a:effectLst>
              <a:softEdge rad="112500"/>
            </a:effectLst>
          </p:spPr>
        </p:pic>
        <p:pic>
          <p:nvPicPr>
            <p:cNvPr id="21" name="圖片 20"/>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827301" y="4840803"/>
              <a:ext cx="1260000" cy="1260000"/>
            </a:xfrm>
            <a:prstGeom prst="rect">
              <a:avLst/>
            </a:prstGeom>
            <a:ln>
              <a:noFill/>
            </a:ln>
            <a:effectLst>
              <a:softEdge rad="112500"/>
            </a:effectLst>
          </p:spPr>
        </p:pic>
      </p:grpSp>
    </p:spTree>
    <p:extLst>
      <p:ext uri="{BB962C8B-B14F-4D97-AF65-F5344CB8AC3E}">
        <p14:creationId xmlns:p14="http://schemas.microsoft.com/office/powerpoint/2010/main" val="37474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320400" y="365125"/>
            <a:ext cx="10116000" cy="828000"/>
          </a:xfrm>
        </p:spPr>
        <p:txBody>
          <a:bodyPr/>
          <a:lstStyle/>
          <a:p>
            <a:r>
              <a:rPr lang="zh-TW" altLang="en-US"/>
              <a:t>按一下以編輯母片標題樣式</a:t>
            </a:r>
          </a:p>
        </p:txBody>
      </p:sp>
      <p:sp>
        <p:nvSpPr>
          <p:cNvPr id="3" name="直排文字版面配置區 2"/>
          <p:cNvSpPr>
            <a:spLocks noGrp="1"/>
          </p:cNvSpPr>
          <p:nvPr>
            <p:ph type="body" orient="vert" idx="1"/>
          </p:nvPr>
        </p:nvSpPr>
        <p:spPr>
          <a:xfrm>
            <a:off x="320400" y="1325530"/>
            <a:ext cx="10116000" cy="5118502"/>
          </a:xfrm>
        </p:spPr>
        <p:txBody>
          <a:bodyPr vert="eaVert"/>
          <a:lstStyle>
            <a:lvl1pPr>
              <a:lnSpc>
                <a:spcPct val="100000"/>
              </a:lnSpc>
              <a:spcBef>
                <a:spcPts val="0"/>
              </a:spcBef>
              <a:spcAft>
                <a:spcPts val="600"/>
              </a:spcAft>
              <a:defRPr/>
            </a:lvl1pPr>
            <a:lvl2pPr>
              <a:lnSpc>
                <a:spcPct val="100000"/>
              </a:lnSpc>
              <a:spcBef>
                <a:spcPts val="0"/>
              </a:spcBef>
              <a:spcAft>
                <a:spcPts val="600"/>
              </a:spcAft>
              <a:defRPr/>
            </a:lvl2pPr>
            <a:lvl3pPr>
              <a:lnSpc>
                <a:spcPct val="100000"/>
              </a:lnSpc>
              <a:spcBef>
                <a:spcPts val="0"/>
              </a:spcBef>
              <a:spcAft>
                <a:spcPts val="600"/>
              </a:spcAft>
              <a:defRPr/>
            </a:lvl3pPr>
            <a:lvl4pPr>
              <a:lnSpc>
                <a:spcPct val="100000"/>
              </a:lnSpc>
              <a:spcBef>
                <a:spcPts val="0"/>
              </a:spcBef>
              <a:spcAft>
                <a:spcPts val="600"/>
              </a:spcAft>
              <a:defRPr/>
            </a:lvl4pPr>
            <a:lvl5pPr>
              <a:lnSpc>
                <a:spcPct val="100000"/>
              </a:lnSpc>
              <a:spcBef>
                <a:spcPts val="0"/>
              </a:spcBef>
              <a:spcAft>
                <a:spcPts val="600"/>
              </a:spcAft>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876000" y="6462320"/>
            <a:ext cx="2520000" cy="252000"/>
          </a:xfrm>
          <a:prstGeom prst="rect">
            <a:avLst/>
          </a:prstGeom>
        </p:spPr>
        <p:txBody>
          <a:bodyPr/>
          <a:lstStyle/>
          <a:p>
            <a:fld id="{C16FBE56-6246-4F1F-B930-2DAEC5127E13}" type="datetime1">
              <a:rPr lang="zh-TW" altLang="en-US" smtClean="0"/>
              <a:t>2024/8/5</a:t>
            </a:fld>
            <a:endParaRPr lang="zh-TW" altLang="en-US"/>
          </a:p>
        </p:txBody>
      </p:sp>
      <p:sp>
        <p:nvSpPr>
          <p:cNvPr id="5" name="頁尾版面配置區 4"/>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
        <p:nvSpPr>
          <p:cNvPr id="7" name="AutoShape 4"/>
          <p:cNvSpPr>
            <a:spLocks noChangeArrowheads="1"/>
          </p:cNvSpPr>
          <p:nvPr userDrawn="1"/>
        </p:nvSpPr>
        <p:spPr bwMode="auto">
          <a:xfrm>
            <a:off x="320400" y="1215993"/>
            <a:ext cx="95508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119401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4"/>
            <a:ext cx="2628900" cy="6078907"/>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4"/>
            <a:ext cx="7734300" cy="6078907"/>
          </a:xfrm>
        </p:spPr>
        <p:txBody>
          <a:bodyPr vert="eaVert"/>
          <a:lstStyle>
            <a:lvl1pPr>
              <a:lnSpc>
                <a:spcPct val="100000"/>
              </a:lnSpc>
              <a:spcBef>
                <a:spcPts val="0"/>
              </a:spcBef>
              <a:spcAft>
                <a:spcPts val="600"/>
              </a:spcAft>
              <a:defRPr/>
            </a:lvl1pPr>
            <a:lvl2pPr>
              <a:lnSpc>
                <a:spcPct val="100000"/>
              </a:lnSpc>
              <a:spcBef>
                <a:spcPts val="0"/>
              </a:spcBef>
              <a:spcAft>
                <a:spcPts val="600"/>
              </a:spcAft>
              <a:defRPr/>
            </a:lvl2pPr>
            <a:lvl3pPr>
              <a:lnSpc>
                <a:spcPct val="100000"/>
              </a:lnSpc>
              <a:spcBef>
                <a:spcPts val="0"/>
              </a:spcBef>
              <a:spcAft>
                <a:spcPts val="600"/>
              </a:spcAft>
              <a:defRPr/>
            </a:lvl3pPr>
            <a:lvl4pPr>
              <a:lnSpc>
                <a:spcPct val="100000"/>
              </a:lnSpc>
              <a:spcBef>
                <a:spcPts val="0"/>
              </a:spcBef>
              <a:spcAft>
                <a:spcPts val="600"/>
              </a:spcAft>
              <a:defRPr/>
            </a:lvl4pPr>
            <a:lvl5pPr>
              <a:lnSpc>
                <a:spcPct val="100000"/>
              </a:lnSpc>
              <a:spcBef>
                <a:spcPts val="0"/>
              </a:spcBef>
              <a:spcAft>
                <a:spcPts val="600"/>
              </a:spcAft>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a:xfrm>
            <a:off x="876000" y="6462320"/>
            <a:ext cx="2520000" cy="252000"/>
          </a:xfrm>
          <a:prstGeom prst="rect">
            <a:avLst/>
          </a:prstGeom>
        </p:spPr>
        <p:txBody>
          <a:bodyPr/>
          <a:lstStyle/>
          <a:p>
            <a:fld id="{C39C28CC-0C57-42B7-BBAD-FD13CFAB375B}" type="datetime1">
              <a:rPr lang="zh-TW" altLang="en-US" smtClean="0"/>
              <a:t>2024/8/5</a:t>
            </a:fld>
            <a:endParaRPr lang="zh-TW" altLang="en-US"/>
          </a:p>
        </p:txBody>
      </p:sp>
      <p:sp>
        <p:nvSpPr>
          <p:cNvPr id="5" name="頁尾版面配置區 4"/>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Tree>
    <p:extLst>
      <p:ext uri="{BB962C8B-B14F-4D97-AF65-F5344CB8AC3E}">
        <p14:creationId xmlns:p14="http://schemas.microsoft.com/office/powerpoint/2010/main" val="278466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319740" y="365125"/>
            <a:ext cx="10116000" cy="828000"/>
          </a:xfrm>
        </p:spPr>
        <p:txBody>
          <a:bodyPr/>
          <a:lstStyle/>
          <a:p>
            <a:r>
              <a:rPr lang="zh-TW" altLang="en-US"/>
              <a:t>按一下以編輯母片標題樣式</a:t>
            </a:r>
          </a:p>
        </p:txBody>
      </p:sp>
      <p:sp>
        <p:nvSpPr>
          <p:cNvPr id="3" name="內容版面配置區 2"/>
          <p:cNvSpPr>
            <a:spLocks noGrp="1"/>
          </p:cNvSpPr>
          <p:nvPr>
            <p:ph idx="1"/>
          </p:nvPr>
        </p:nvSpPr>
        <p:spPr>
          <a:xfrm>
            <a:off x="319740" y="1343024"/>
            <a:ext cx="10116000" cy="5101007"/>
          </a:xfrm>
        </p:spPr>
        <p:txBody>
          <a:bodyPr/>
          <a:lstStyle>
            <a:lvl1pPr marL="360000" indent="-360000">
              <a:lnSpc>
                <a:spcPct val="100000"/>
              </a:lnSpc>
              <a:spcBef>
                <a:spcPts val="0"/>
              </a:spcBef>
              <a:spcAft>
                <a:spcPts val="600"/>
              </a:spcAft>
              <a:defRPr/>
            </a:lvl1pPr>
            <a:lvl2pPr marL="720000" indent="-360000">
              <a:lnSpc>
                <a:spcPct val="100000"/>
              </a:lnSpc>
              <a:spcBef>
                <a:spcPts val="0"/>
              </a:spcBef>
              <a:spcAft>
                <a:spcPts val="600"/>
              </a:spcAft>
              <a:defRPr/>
            </a:lvl2pPr>
            <a:lvl3pPr marL="1150938" indent="-360000">
              <a:lnSpc>
                <a:spcPct val="100000"/>
              </a:lnSpc>
              <a:spcBef>
                <a:spcPts val="0"/>
              </a:spcBef>
              <a:spcAft>
                <a:spcPts val="600"/>
              </a:spcAft>
              <a:defRPr/>
            </a:lvl3pPr>
            <a:lvl4pPr marL="1620000" indent="-360000">
              <a:lnSpc>
                <a:spcPct val="100000"/>
              </a:lnSpc>
              <a:spcBef>
                <a:spcPts val="0"/>
              </a:spcBef>
              <a:spcAft>
                <a:spcPts val="600"/>
              </a:spcAft>
              <a:defRPr/>
            </a:lvl4pPr>
            <a:lvl5pPr marL="2088000" indent="-360000">
              <a:lnSpc>
                <a:spcPct val="100000"/>
              </a:lnSpc>
              <a:spcBef>
                <a:spcPts val="0"/>
              </a:spcBef>
              <a:spcAft>
                <a:spcPts val="600"/>
              </a:spcAft>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a:xfrm>
            <a:off x="876000" y="6462320"/>
            <a:ext cx="2520000" cy="252000"/>
          </a:xfrm>
          <a:prstGeom prst="rect">
            <a:avLst/>
          </a:prstGeom>
        </p:spPr>
        <p:txBody>
          <a:bodyPr/>
          <a:lstStyle/>
          <a:p>
            <a:fld id="{C4F900D3-2328-4948-98A3-65E2D71B31BB}" type="datetime1">
              <a:rPr lang="zh-TW" altLang="en-US" smtClean="0"/>
              <a:t>2024/8/5</a:t>
            </a:fld>
            <a:endParaRPr lang="zh-TW" altLang="en-US"/>
          </a:p>
        </p:txBody>
      </p:sp>
      <p:sp>
        <p:nvSpPr>
          <p:cNvPr id="5" name="頁尾版面配置區 4"/>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4836000" y="6462320"/>
            <a:ext cx="2520000" cy="252000"/>
          </a:xfrm>
        </p:spPr>
        <p:txBody>
          <a:bodyPr/>
          <a:lstStyle>
            <a:lvl1pPr>
              <a:defRPr>
                <a:latin typeface="Calibri" panose="020F0502020204030204" pitchFamily="34" charset="0"/>
              </a:defRPr>
            </a:lvl1pPr>
          </a:lstStyle>
          <a:p>
            <a:fld id="{BA11BE99-D995-4988-AE1B-CDED758A3415}" type="slidenum">
              <a:rPr lang="zh-TW" altLang="en-US" smtClean="0"/>
              <a:pPr/>
              <a:t>‹#›</a:t>
            </a:fld>
            <a:endParaRPr lang="zh-TW" altLang="en-US" dirty="0"/>
          </a:p>
        </p:txBody>
      </p:sp>
      <p:sp>
        <p:nvSpPr>
          <p:cNvPr id="7" name="AutoShape 4"/>
          <p:cNvSpPr>
            <a:spLocks noChangeArrowheads="1"/>
          </p:cNvSpPr>
          <p:nvPr userDrawn="1"/>
        </p:nvSpPr>
        <p:spPr bwMode="auto">
          <a:xfrm>
            <a:off x="319740" y="1219451"/>
            <a:ext cx="10116000" cy="110874"/>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86225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95508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95508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a:xfrm>
            <a:off x="876000" y="6462320"/>
            <a:ext cx="2520000" cy="252000"/>
          </a:xfrm>
          <a:prstGeom prst="rect">
            <a:avLst/>
          </a:prstGeom>
        </p:spPr>
        <p:txBody>
          <a:bodyPr/>
          <a:lstStyle/>
          <a:p>
            <a:fld id="{671F940F-186D-4A56-9E10-8C16420A9A51}" type="datetime1">
              <a:rPr lang="zh-TW" altLang="en-US" smtClean="0"/>
              <a:t>2024/8/5</a:t>
            </a:fld>
            <a:endParaRPr lang="zh-TW" altLang="en-US"/>
          </a:p>
        </p:txBody>
      </p:sp>
      <p:sp>
        <p:nvSpPr>
          <p:cNvPr id="5" name="頁尾版面配置區 4"/>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6" name="投影片編號版面配置區 5"/>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Tree>
    <p:extLst>
      <p:ext uri="{BB962C8B-B14F-4D97-AF65-F5344CB8AC3E}">
        <p14:creationId xmlns:p14="http://schemas.microsoft.com/office/powerpoint/2010/main" val="104123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20400" y="365125"/>
            <a:ext cx="10116000" cy="828000"/>
          </a:xfrm>
        </p:spPr>
        <p:txBody>
          <a:bodyPr/>
          <a:lstStyle/>
          <a:p>
            <a:r>
              <a:rPr lang="zh-TW" altLang="en-US"/>
              <a:t>按一下以編輯母片標題樣式</a:t>
            </a:r>
          </a:p>
        </p:txBody>
      </p:sp>
      <p:sp>
        <p:nvSpPr>
          <p:cNvPr id="3" name="內容版面配置區 2"/>
          <p:cNvSpPr>
            <a:spLocks noGrp="1"/>
          </p:cNvSpPr>
          <p:nvPr>
            <p:ph sz="half" idx="1"/>
          </p:nvPr>
        </p:nvSpPr>
        <p:spPr>
          <a:xfrm>
            <a:off x="320400" y="1328988"/>
            <a:ext cx="5292000" cy="5115044"/>
          </a:xfrm>
        </p:spPr>
        <p:txBody>
          <a:bodyPr/>
          <a:lstStyle>
            <a:lvl1pPr>
              <a:lnSpc>
                <a:spcPct val="100000"/>
              </a:lnSpc>
              <a:spcBef>
                <a:spcPts val="0"/>
              </a:spcBef>
              <a:spcAft>
                <a:spcPts val="600"/>
              </a:spcAft>
              <a:defRPr/>
            </a:lvl1pPr>
            <a:lvl2pPr>
              <a:lnSpc>
                <a:spcPct val="100000"/>
              </a:lnSpc>
              <a:spcBef>
                <a:spcPts val="0"/>
              </a:spcBef>
              <a:spcAft>
                <a:spcPts val="600"/>
              </a:spcAft>
              <a:defRPr/>
            </a:lvl2pPr>
            <a:lvl3pPr>
              <a:lnSpc>
                <a:spcPct val="100000"/>
              </a:lnSpc>
              <a:spcBef>
                <a:spcPts val="0"/>
              </a:spcBef>
              <a:spcAft>
                <a:spcPts val="600"/>
              </a:spcAft>
              <a:defRPr/>
            </a:lvl3pPr>
            <a:lvl4pPr>
              <a:lnSpc>
                <a:spcPct val="100000"/>
              </a:lnSpc>
              <a:spcBef>
                <a:spcPts val="0"/>
              </a:spcBef>
              <a:spcAft>
                <a:spcPts val="600"/>
              </a:spcAft>
              <a:defRPr/>
            </a:lvl4pPr>
            <a:lvl5pPr>
              <a:lnSpc>
                <a:spcPct val="100000"/>
              </a:lnSpc>
              <a:spcBef>
                <a:spcPts val="0"/>
              </a:spcBef>
              <a:spcAft>
                <a:spcPts val="600"/>
              </a:spcAft>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661660" y="1328988"/>
            <a:ext cx="5292000" cy="5115044"/>
          </a:xfrm>
        </p:spPr>
        <p:txBody>
          <a:bodyPr/>
          <a:lstStyle>
            <a:lvl1pPr>
              <a:lnSpc>
                <a:spcPct val="100000"/>
              </a:lnSpc>
              <a:spcBef>
                <a:spcPts val="0"/>
              </a:spcBef>
              <a:spcAft>
                <a:spcPts val="600"/>
              </a:spcAft>
              <a:defRPr/>
            </a:lvl1pPr>
            <a:lvl2pPr>
              <a:lnSpc>
                <a:spcPct val="100000"/>
              </a:lnSpc>
              <a:spcBef>
                <a:spcPts val="0"/>
              </a:spcBef>
              <a:spcAft>
                <a:spcPts val="600"/>
              </a:spcAft>
              <a:defRPr/>
            </a:lvl2pPr>
            <a:lvl3pPr>
              <a:lnSpc>
                <a:spcPct val="100000"/>
              </a:lnSpc>
              <a:spcBef>
                <a:spcPts val="0"/>
              </a:spcBef>
              <a:spcAft>
                <a:spcPts val="600"/>
              </a:spcAft>
              <a:defRPr/>
            </a:lvl3pPr>
            <a:lvl4pPr>
              <a:lnSpc>
                <a:spcPct val="100000"/>
              </a:lnSpc>
              <a:spcBef>
                <a:spcPts val="0"/>
              </a:spcBef>
              <a:spcAft>
                <a:spcPts val="600"/>
              </a:spcAft>
              <a:defRPr/>
            </a:lvl4pPr>
            <a:lvl5pPr>
              <a:lnSpc>
                <a:spcPct val="100000"/>
              </a:lnSpc>
              <a:spcBef>
                <a:spcPts val="0"/>
              </a:spcBef>
              <a:spcAft>
                <a:spcPts val="600"/>
              </a:spcAft>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日期版面配置區 4"/>
          <p:cNvSpPr>
            <a:spLocks noGrp="1"/>
          </p:cNvSpPr>
          <p:nvPr>
            <p:ph type="dt" sz="half" idx="10"/>
          </p:nvPr>
        </p:nvSpPr>
        <p:spPr>
          <a:xfrm>
            <a:off x="876000" y="6462320"/>
            <a:ext cx="2520000" cy="252000"/>
          </a:xfrm>
          <a:prstGeom prst="rect">
            <a:avLst/>
          </a:prstGeom>
        </p:spPr>
        <p:txBody>
          <a:bodyPr/>
          <a:lstStyle/>
          <a:p>
            <a:fld id="{587B2018-AE49-484F-9C16-5DD4DF268E67}" type="datetime1">
              <a:rPr lang="zh-TW" altLang="en-US" smtClean="0"/>
              <a:t>2024/8/5</a:t>
            </a:fld>
            <a:endParaRPr lang="zh-TW" altLang="en-US"/>
          </a:p>
        </p:txBody>
      </p:sp>
      <p:sp>
        <p:nvSpPr>
          <p:cNvPr id="6" name="頁尾版面配置區 5"/>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
        <p:nvSpPr>
          <p:cNvPr id="8" name="AutoShape 4"/>
          <p:cNvSpPr>
            <a:spLocks noChangeArrowheads="1"/>
          </p:cNvSpPr>
          <p:nvPr userDrawn="1"/>
        </p:nvSpPr>
        <p:spPr bwMode="auto">
          <a:xfrm>
            <a:off x="320400" y="1219451"/>
            <a:ext cx="101160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2403627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320400" y="365125"/>
            <a:ext cx="10116000" cy="828000"/>
          </a:xfrm>
        </p:spPr>
        <p:txBody>
          <a:bodyPr/>
          <a:lstStyle/>
          <a:p>
            <a:r>
              <a:rPr lang="zh-TW" altLang="en-US" dirty="0"/>
              <a:t>按一下以編輯母片標題樣式</a:t>
            </a:r>
          </a:p>
        </p:txBody>
      </p:sp>
      <p:sp>
        <p:nvSpPr>
          <p:cNvPr id="3" name="文字版面配置區 2"/>
          <p:cNvSpPr>
            <a:spLocks noGrp="1"/>
          </p:cNvSpPr>
          <p:nvPr>
            <p:ph type="body" idx="1"/>
          </p:nvPr>
        </p:nvSpPr>
        <p:spPr>
          <a:xfrm>
            <a:off x="320399" y="1350963"/>
            <a:ext cx="5292000" cy="684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320399" y="2056938"/>
            <a:ext cx="5292000" cy="4387094"/>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661660" y="1350963"/>
            <a:ext cx="5292000" cy="684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6" name="內容版面配置區 5"/>
          <p:cNvSpPr>
            <a:spLocks noGrp="1"/>
          </p:cNvSpPr>
          <p:nvPr>
            <p:ph sz="quarter" idx="4"/>
          </p:nvPr>
        </p:nvSpPr>
        <p:spPr>
          <a:xfrm>
            <a:off x="5661660" y="2056938"/>
            <a:ext cx="5292000" cy="4387094"/>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a:xfrm>
            <a:off x="876000" y="6462320"/>
            <a:ext cx="2520000" cy="252000"/>
          </a:xfrm>
          <a:prstGeom prst="rect">
            <a:avLst/>
          </a:prstGeom>
        </p:spPr>
        <p:txBody>
          <a:bodyPr/>
          <a:lstStyle/>
          <a:p>
            <a:fld id="{47B4E518-0776-4327-AA43-E2F5875FE648}" type="datetime1">
              <a:rPr lang="zh-TW" altLang="en-US" smtClean="0"/>
              <a:t>2024/8/5</a:t>
            </a:fld>
            <a:endParaRPr lang="zh-TW" altLang="en-US"/>
          </a:p>
        </p:txBody>
      </p:sp>
      <p:sp>
        <p:nvSpPr>
          <p:cNvPr id="8" name="頁尾版面配置區 7"/>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9" name="投影片編號版面配置區 8"/>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
        <p:nvSpPr>
          <p:cNvPr id="10" name="AutoShape 4"/>
          <p:cNvSpPr>
            <a:spLocks noChangeArrowheads="1"/>
          </p:cNvSpPr>
          <p:nvPr userDrawn="1"/>
        </p:nvSpPr>
        <p:spPr bwMode="auto">
          <a:xfrm>
            <a:off x="320400" y="1219451"/>
            <a:ext cx="101160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375219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320400" y="365125"/>
            <a:ext cx="10116000" cy="828000"/>
          </a:xfrm>
        </p:spPr>
        <p:txBody>
          <a:bodyPr/>
          <a:lstStyle/>
          <a:p>
            <a:r>
              <a:rPr lang="zh-TW" altLang="en-US" dirty="0"/>
              <a:t>按一下以編輯母片標題樣式</a:t>
            </a:r>
          </a:p>
        </p:txBody>
      </p:sp>
      <p:sp>
        <p:nvSpPr>
          <p:cNvPr id="3" name="日期版面配置區 2"/>
          <p:cNvSpPr>
            <a:spLocks noGrp="1"/>
          </p:cNvSpPr>
          <p:nvPr>
            <p:ph type="dt" sz="half" idx="10"/>
          </p:nvPr>
        </p:nvSpPr>
        <p:spPr>
          <a:xfrm>
            <a:off x="876000" y="6453176"/>
            <a:ext cx="2520000" cy="252000"/>
          </a:xfrm>
          <a:prstGeom prst="rect">
            <a:avLst/>
          </a:prstGeom>
        </p:spPr>
        <p:txBody>
          <a:bodyPr/>
          <a:lstStyle/>
          <a:p>
            <a:fld id="{A33FD7B0-6780-4C8D-B42B-C30C5CFB6FA7}" type="datetime1">
              <a:rPr lang="zh-TW" altLang="en-US" smtClean="0"/>
              <a:t>2024/8/5</a:t>
            </a:fld>
            <a:endParaRPr lang="zh-TW" altLang="en-US"/>
          </a:p>
        </p:txBody>
      </p:sp>
      <p:sp>
        <p:nvSpPr>
          <p:cNvPr id="4" name="頁尾版面配置區 3"/>
          <p:cNvSpPr>
            <a:spLocks noGrp="1"/>
          </p:cNvSpPr>
          <p:nvPr>
            <p:ph type="ftr" sz="quarter" idx="11"/>
          </p:nvPr>
        </p:nvSpPr>
        <p:spPr>
          <a:xfrm>
            <a:off x="8796000" y="6453176"/>
            <a:ext cx="2520000" cy="252000"/>
          </a:xfrm>
          <a:prstGeom prst="rect">
            <a:avLst/>
          </a:prstGeom>
        </p:spPr>
        <p:txBody>
          <a:bodyPr/>
          <a:lstStyle/>
          <a:p>
            <a:endParaRPr lang="zh-TW" altLang="en-US"/>
          </a:p>
        </p:txBody>
      </p:sp>
      <p:sp>
        <p:nvSpPr>
          <p:cNvPr id="5" name="投影片編號版面配置區 4"/>
          <p:cNvSpPr>
            <a:spLocks noGrp="1"/>
          </p:cNvSpPr>
          <p:nvPr>
            <p:ph type="sldNum" sz="quarter" idx="12"/>
          </p:nvPr>
        </p:nvSpPr>
        <p:spPr>
          <a:xfrm>
            <a:off x="4836000" y="6453176"/>
            <a:ext cx="2520000" cy="252000"/>
          </a:xfrm>
        </p:spPr>
        <p:txBody>
          <a:bodyPr/>
          <a:lstStyle/>
          <a:p>
            <a:fld id="{BA11BE99-D995-4988-AE1B-CDED758A3415}" type="slidenum">
              <a:rPr lang="zh-TW" altLang="en-US" smtClean="0"/>
              <a:t>‹#›</a:t>
            </a:fld>
            <a:endParaRPr lang="zh-TW" altLang="en-US"/>
          </a:p>
        </p:txBody>
      </p:sp>
      <p:sp>
        <p:nvSpPr>
          <p:cNvPr id="6" name="AutoShape 4"/>
          <p:cNvSpPr>
            <a:spLocks noChangeArrowheads="1"/>
          </p:cNvSpPr>
          <p:nvPr userDrawn="1"/>
        </p:nvSpPr>
        <p:spPr bwMode="auto">
          <a:xfrm>
            <a:off x="320400" y="1219451"/>
            <a:ext cx="101160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423613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876000" y="6453176"/>
            <a:ext cx="2520000" cy="252000"/>
          </a:xfrm>
          <a:prstGeom prst="rect">
            <a:avLst/>
          </a:prstGeom>
        </p:spPr>
        <p:txBody>
          <a:bodyPr/>
          <a:lstStyle/>
          <a:p>
            <a:fld id="{F0B3CCDB-CFF3-46EE-8F0C-AFF1D5E89875}" type="datetime1">
              <a:rPr lang="zh-TW" altLang="en-US" smtClean="0"/>
              <a:t>2024/8/5</a:t>
            </a:fld>
            <a:endParaRPr lang="zh-TW" altLang="en-US"/>
          </a:p>
        </p:txBody>
      </p:sp>
      <p:sp>
        <p:nvSpPr>
          <p:cNvPr id="3" name="頁尾版面配置區 2"/>
          <p:cNvSpPr>
            <a:spLocks noGrp="1"/>
          </p:cNvSpPr>
          <p:nvPr>
            <p:ph type="ftr" sz="quarter" idx="11"/>
          </p:nvPr>
        </p:nvSpPr>
        <p:spPr>
          <a:xfrm>
            <a:off x="8796000" y="6453176"/>
            <a:ext cx="2520000" cy="252000"/>
          </a:xfrm>
          <a:prstGeom prst="rect">
            <a:avLst/>
          </a:prstGeom>
        </p:spPr>
        <p:txBody>
          <a:bodyPr/>
          <a:lstStyle/>
          <a:p>
            <a:endParaRPr lang="zh-TW" altLang="en-US"/>
          </a:p>
        </p:txBody>
      </p:sp>
      <p:sp>
        <p:nvSpPr>
          <p:cNvPr id="4" name="投影片編號版面配置區 3"/>
          <p:cNvSpPr>
            <a:spLocks noGrp="1"/>
          </p:cNvSpPr>
          <p:nvPr>
            <p:ph type="sldNum" sz="quarter" idx="12"/>
          </p:nvPr>
        </p:nvSpPr>
        <p:spPr>
          <a:xfrm>
            <a:off x="4836000" y="6453176"/>
            <a:ext cx="2520000" cy="252000"/>
          </a:xfrm>
        </p:spPr>
        <p:txBody>
          <a:bodyPr/>
          <a:lstStyle/>
          <a:p>
            <a:fld id="{BA11BE99-D995-4988-AE1B-CDED758A3415}" type="slidenum">
              <a:rPr lang="zh-TW" altLang="en-US" smtClean="0"/>
              <a:t>‹#›</a:t>
            </a:fld>
            <a:endParaRPr lang="zh-TW" altLang="en-US"/>
          </a:p>
        </p:txBody>
      </p:sp>
      <p:sp>
        <p:nvSpPr>
          <p:cNvPr id="5" name="AutoShape 4"/>
          <p:cNvSpPr>
            <a:spLocks noChangeArrowheads="1"/>
          </p:cNvSpPr>
          <p:nvPr userDrawn="1"/>
        </p:nvSpPr>
        <p:spPr bwMode="auto">
          <a:xfrm>
            <a:off x="320400" y="1220400"/>
            <a:ext cx="101160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7030A0"/>
          </a:solidFill>
          <a:ln w="9525">
            <a:solidFill>
              <a:srgbClr val="7030A0"/>
            </a:solidFill>
            <a:round/>
            <a:headEnd/>
            <a:tailEnd/>
          </a:ln>
        </p:spPr>
        <p:txBody>
          <a:bodyPr/>
          <a:lstStyle/>
          <a:p>
            <a:endParaRPr lang="zh-TW" altLang="en-US">
              <a:latin typeface="+mn-ea"/>
              <a:ea typeface="+mn-ea"/>
            </a:endParaRPr>
          </a:p>
        </p:txBody>
      </p:sp>
    </p:spTree>
    <p:extLst>
      <p:ext uri="{BB962C8B-B14F-4D97-AF65-F5344CB8AC3E}">
        <p14:creationId xmlns:p14="http://schemas.microsoft.com/office/powerpoint/2010/main" val="92370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5608896"/>
          </a:xfrm>
        </p:spPr>
        <p:txBody>
          <a:bodyPr/>
          <a:lstStyle>
            <a:lvl1pPr>
              <a:lnSpc>
                <a:spcPct val="100000"/>
              </a:lnSpc>
              <a:spcBef>
                <a:spcPts val="0"/>
              </a:spcBef>
              <a:spcAft>
                <a:spcPts val="600"/>
              </a:spcAft>
              <a:defRPr sz="3200"/>
            </a:lvl1pPr>
            <a:lvl2pPr>
              <a:lnSpc>
                <a:spcPct val="100000"/>
              </a:lnSpc>
              <a:spcBef>
                <a:spcPts val="0"/>
              </a:spcBef>
              <a:spcAft>
                <a:spcPts val="600"/>
              </a:spcAft>
              <a:defRPr sz="2800"/>
            </a:lvl2pPr>
            <a:lvl3pPr>
              <a:lnSpc>
                <a:spcPct val="100000"/>
              </a:lnSpc>
              <a:spcBef>
                <a:spcPts val="0"/>
              </a:spcBef>
              <a:spcAft>
                <a:spcPts val="600"/>
              </a:spcAft>
              <a:defRPr sz="24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839788" y="2057400"/>
            <a:ext cx="3932237" cy="43866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a:xfrm>
            <a:off x="876000" y="6453176"/>
            <a:ext cx="2520000" cy="252000"/>
          </a:xfrm>
          <a:prstGeom prst="rect">
            <a:avLst/>
          </a:prstGeom>
        </p:spPr>
        <p:txBody>
          <a:bodyPr/>
          <a:lstStyle/>
          <a:p>
            <a:fld id="{360B08F2-AFCB-4567-A089-FFB5EB68E5A5}" type="datetime1">
              <a:rPr lang="zh-TW" altLang="en-US" smtClean="0"/>
              <a:t>2024/8/5</a:t>
            </a:fld>
            <a:endParaRPr lang="zh-TW" altLang="en-US"/>
          </a:p>
        </p:txBody>
      </p:sp>
      <p:sp>
        <p:nvSpPr>
          <p:cNvPr id="6" name="頁尾版面配置區 5"/>
          <p:cNvSpPr>
            <a:spLocks noGrp="1"/>
          </p:cNvSpPr>
          <p:nvPr>
            <p:ph type="ftr" sz="quarter" idx="11"/>
          </p:nvPr>
        </p:nvSpPr>
        <p:spPr>
          <a:xfrm>
            <a:off x="8796000" y="6453176"/>
            <a:ext cx="2520000" cy="252000"/>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4836000" y="6453176"/>
            <a:ext cx="2520000" cy="252000"/>
          </a:xfrm>
        </p:spPr>
        <p:txBody>
          <a:bodyPr/>
          <a:lstStyle/>
          <a:p>
            <a:fld id="{BA11BE99-D995-4988-AE1B-CDED758A3415}" type="slidenum">
              <a:rPr lang="zh-TW" altLang="en-US" smtClean="0"/>
              <a:t>‹#›</a:t>
            </a:fld>
            <a:endParaRPr lang="zh-TW" altLang="en-US"/>
          </a:p>
        </p:txBody>
      </p:sp>
    </p:spTree>
    <p:extLst>
      <p:ext uri="{BB962C8B-B14F-4D97-AF65-F5344CB8AC3E}">
        <p14:creationId xmlns:p14="http://schemas.microsoft.com/office/powerpoint/2010/main" val="319229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545660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43866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a:xfrm>
            <a:off x="876000" y="6462320"/>
            <a:ext cx="2520000" cy="252000"/>
          </a:xfrm>
          <a:prstGeom prst="rect">
            <a:avLst/>
          </a:prstGeom>
        </p:spPr>
        <p:txBody>
          <a:bodyPr/>
          <a:lstStyle/>
          <a:p>
            <a:fld id="{C739A432-4502-48D1-AB4A-0531E9B2C48F}" type="datetime1">
              <a:rPr lang="zh-TW" altLang="en-US" smtClean="0"/>
              <a:t>2024/8/5</a:t>
            </a:fld>
            <a:endParaRPr lang="zh-TW" altLang="en-US"/>
          </a:p>
        </p:txBody>
      </p:sp>
      <p:sp>
        <p:nvSpPr>
          <p:cNvPr id="6" name="頁尾版面配置區 5"/>
          <p:cNvSpPr>
            <a:spLocks noGrp="1"/>
          </p:cNvSpPr>
          <p:nvPr>
            <p:ph type="ftr" sz="quarter" idx="11"/>
          </p:nvPr>
        </p:nvSpPr>
        <p:spPr>
          <a:xfrm>
            <a:off x="8796000" y="6462320"/>
            <a:ext cx="2520000" cy="252000"/>
          </a:xfrm>
          <a:prstGeom prst="rect">
            <a:avLst/>
          </a:prstGeom>
        </p:spPr>
        <p:txBody>
          <a:bodyPr/>
          <a:lstStyle/>
          <a:p>
            <a:endParaRPr lang="zh-TW" altLang="en-US"/>
          </a:p>
        </p:txBody>
      </p:sp>
      <p:sp>
        <p:nvSpPr>
          <p:cNvPr id="7" name="投影片編號版面配置區 6"/>
          <p:cNvSpPr>
            <a:spLocks noGrp="1"/>
          </p:cNvSpPr>
          <p:nvPr>
            <p:ph type="sldNum" sz="quarter" idx="12"/>
          </p:nvPr>
        </p:nvSpPr>
        <p:spPr>
          <a:xfrm>
            <a:off x="4836000" y="6462320"/>
            <a:ext cx="2520000" cy="252000"/>
          </a:xfrm>
        </p:spPr>
        <p:txBody>
          <a:bodyPr/>
          <a:lstStyle/>
          <a:p>
            <a:fld id="{BA11BE99-D995-4988-AE1B-CDED758A3415}" type="slidenum">
              <a:rPr lang="zh-TW" altLang="en-US" smtClean="0"/>
              <a:t>‹#›</a:t>
            </a:fld>
            <a:endParaRPr lang="zh-TW" altLang="en-US"/>
          </a:p>
        </p:txBody>
      </p:sp>
    </p:spTree>
    <p:extLst>
      <p:ext uri="{BB962C8B-B14F-4D97-AF65-F5344CB8AC3E}">
        <p14:creationId xmlns:p14="http://schemas.microsoft.com/office/powerpoint/2010/main" val="420036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手繪多邊形 18"/>
          <p:cNvSpPr/>
          <p:nvPr userDrawn="1"/>
        </p:nvSpPr>
        <p:spPr>
          <a:xfrm>
            <a:off x="10713493" y="0"/>
            <a:ext cx="1473958" cy="4067033"/>
          </a:xfrm>
          <a:custGeom>
            <a:avLst/>
            <a:gdLst>
              <a:gd name="connsiteX0" fmla="*/ 1473958 w 1473958"/>
              <a:gd name="connsiteY0" fmla="*/ 0 h 4067033"/>
              <a:gd name="connsiteX1" fmla="*/ 0 w 1473958"/>
              <a:gd name="connsiteY1" fmla="*/ 0 h 4067033"/>
              <a:gd name="connsiteX2" fmla="*/ 873456 w 1473958"/>
              <a:gd name="connsiteY2" fmla="*/ 4067033 h 4067033"/>
              <a:gd name="connsiteX3" fmla="*/ 1473958 w 1473958"/>
              <a:gd name="connsiteY3" fmla="*/ 0 h 4067033"/>
            </a:gdLst>
            <a:ahLst/>
            <a:cxnLst>
              <a:cxn ang="0">
                <a:pos x="connsiteX0" y="connsiteY0"/>
              </a:cxn>
              <a:cxn ang="0">
                <a:pos x="connsiteX1" y="connsiteY1"/>
              </a:cxn>
              <a:cxn ang="0">
                <a:pos x="connsiteX2" y="connsiteY2"/>
              </a:cxn>
              <a:cxn ang="0">
                <a:pos x="connsiteX3" y="connsiteY3"/>
              </a:cxn>
            </a:cxnLst>
            <a:rect l="l" t="t" r="r" b="b"/>
            <a:pathLst>
              <a:path w="1473958" h="4067033">
                <a:moveTo>
                  <a:pt x="1473958" y="0"/>
                </a:moveTo>
                <a:lnTo>
                  <a:pt x="0" y="0"/>
                </a:lnTo>
                <a:lnTo>
                  <a:pt x="873456" y="4067033"/>
                </a:lnTo>
                <a:lnTo>
                  <a:pt x="1473958"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1" name="手繪多邊形 10"/>
          <p:cNvSpPr/>
          <p:nvPr userDrawn="1"/>
        </p:nvSpPr>
        <p:spPr>
          <a:xfrm>
            <a:off x="10884886" y="0"/>
            <a:ext cx="1310185" cy="6455391"/>
          </a:xfrm>
          <a:custGeom>
            <a:avLst/>
            <a:gdLst>
              <a:gd name="connsiteX0" fmla="*/ 1310185 w 1310185"/>
              <a:gd name="connsiteY0" fmla="*/ 0 h 6455391"/>
              <a:gd name="connsiteX1" fmla="*/ 0 w 1310185"/>
              <a:gd name="connsiteY1" fmla="*/ 6455391 h 6455391"/>
              <a:gd name="connsiteX2" fmla="*/ 1310185 w 1310185"/>
              <a:gd name="connsiteY2" fmla="*/ 6455391 h 6455391"/>
              <a:gd name="connsiteX3" fmla="*/ 1310185 w 1310185"/>
              <a:gd name="connsiteY3" fmla="*/ 0 h 6455391"/>
            </a:gdLst>
            <a:ahLst/>
            <a:cxnLst>
              <a:cxn ang="0">
                <a:pos x="connsiteX0" y="connsiteY0"/>
              </a:cxn>
              <a:cxn ang="0">
                <a:pos x="connsiteX1" y="connsiteY1"/>
              </a:cxn>
              <a:cxn ang="0">
                <a:pos x="connsiteX2" y="connsiteY2"/>
              </a:cxn>
              <a:cxn ang="0">
                <a:pos x="connsiteX3" y="connsiteY3"/>
              </a:cxn>
            </a:cxnLst>
            <a:rect l="l" t="t" r="r" b="b"/>
            <a:pathLst>
              <a:path w="1310185" h="6455391">
                <a:moveTo>
                  <a:pt x="1310185" y="0"/>
                </a:moveTo>
                <a:lnTo>
                  <a:pt x="0" y="6455391"/>
                </a:lnTo>
                <a:lnTo>
                  <a:pt x="1310185" y="6455391"/>
                </a:lnTo>
                <a:lnTo>
                  <a:pt x="1310185"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userDrawn="1"/>
        </p:nvSpPr>
        <p:spPr>
          <a:xfrm>
            <a:off x="766816" y="187701"/>
            <a:ext cx="9720000" cy="6120000"/>
          </a:xfrm>
          <a:prstGeom prst="rect">
            <a:avLst/>
          </a:prstGeom>
          <a:solidFill>
            <a:schemeClr val="bg1"/>
          </a:solidFill>
          <a:effectLst>
            <a:softEdge rad="165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userDrawn="1"/>
        </p:nvSpPr>
        <p:spPr>
          <a:xfrm>
            <a:off x="0" y="6444032"/>
            <a:ext cx="12192000" cy="41396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TW" sz="2000" b="1" dirty="0">
                <a:solidFill>
                  <a:schemeClr val="tx1"/>
                </a:solidFill>
                <a:latin typeface="Arial" panose="020B0604020202020204" pitchFamily="34" charset="0"/>
                <a:cs typeface="Arial" panose="020B0604020202020204" pitchFamily="34" charset="0"/>
              </a:rPr>
              <a:t>C</a:t>
            </a:r>
            <a:r>
              <a:rPr lang="en-US" altLang="zh-TW" sz="2000" b="1" dirty="0">
                <a:latin typeface="Arial" panose="020B0604020202020204" pitchFamily="34" charset="0"/>
                <a:cs typeface="Arial" panose="020B0604020202020204" pitchFamily="34" charset="0"/>
              </a:rPr>
              <a:t>hang </a:t>
            </a:r>
            <a:r>
              <a:rPr lang="en-US" altLang="zh-TW" sz="2000" b="1" dirty="0">
                <a:solidFill>
                  <a:schemeClr val="tx1"/>
                </a:solidFill>
                <a:latin typeface="Arial" panose="020B0604020202020204" pitchFamily="34" charset="0"/>
                <a:cs typeface="Arial" panose="020B0604020202020204" pitchFamily="34" charset="0"/>
              </a:rPr>
              <a:t>G</a:t>
            </a:r>
            <a:r>
              <a:rPr lang="en-US" altLang="zh-TW" sz="2000" b="1" dirty="0">
                <a:latin typeface="Arial" panose="020B0604020202020204" pitchFamily="34" charset="0"/>
                <a:cs typeface="Arial" panose="020B0604020202020204" pitchFamily="34" charset="0"/>
              </a:rPr>
              <a:t>ung </a:t>
            </a:r>
            <a:r>
              <a:rPr lang="en-US" altLang="zh-TW" sz="2000" b="1" dirty="0">
                <a:solidFill>
                  <a:schemeClr val="tx1"/>
                </a:solidFill>
                <a:latin typeface="Arial" panose="020B0604020202020204" pitchFamily="34" charset="0"/>
                <a:cs typeface="Arial" panose="020B0604020202020204" pitchFamily="34" charset="0"/>
              </a:rPr>
              <a:t>U</a:t>
            </a:r>
            <a:r>
              <a:rPr lang="en-US" altLang="zh-TW" sz="2000" b="1" dirty="0">
                <a:latin typeface="Arial" panose="020B0604020202020204" pitchFamily="34" charset="0"/>
                <a:cs typeface="Arial" panose="020B0604020202020204" pitchFamily="34" charset="0"/>
              </a:rPr>
              <a:t>niversity</a:t>
            </a:r>
            <a:endParaRPr lang="zh-TW" altLang="en-US" sz="2000" b="1" dirty="0">
              <a:latin typeface="Arial" panose="020B0604020202020204" pitchFamily="34" charset="0"/>
              <a:cs typeface="Arial" panose="020B0604020202020204" pitchFamily="34" charset="0"/>
            </a:endParaRPr>
          </a:p>
        </p:txBody>
      </p:sp>
      <p:sp>
        <p:nvSpPr>
          <p:cNvPr id="2" name="標題版面配置區 1"/>
          <p:cNvSpPr>
            <a:spLocks noGrp="1"/>
          </p:cNvSpPr>
          <p:nvPr>
            <p:ph type="title"/>
          </p:nvPr>
        </p:nvSpPr>
        <p:spPr>
          <a:xfrm>
            <a:off x="876000" y="365125"/>
            <a:ext cx="9552276" cy="1325563"/>
          </a:xfrm>
          <a:prstGeom prst="rect">
            <a:avLst/>
          </a:prstGeom>
        </p:spPr>
        <p:txBody>
          <a:bodyPr vert="horz" lIns="91440" tIns="45720" rIns="91440" bIns="45720" rtlCol="0" anchor="b">
            <a:normAutofit/>
          </a:bodyPr>
          <a:lstStyle/>
          <a:p>
            <a:r>
              <a:rPr lang="zh-TW" altLang="en-US" dirty="0"/>
              <a:t>按一下以編輯母片標題樣式</a:t>
            </a:r>
          </a:p>
        </p:txBody>
      </p:sp>
      <p:sp>
        <p:nvSpPr>
          <p:cNvPr id="3" name="文字版面配置區 2"/>
          <p:cNvSpPr>
            <a:spLocks noGrp="1"/>
          </p:cNvSpPr>
          <p:nvPr>
            <p:ph type="body" idx="1"/>
          </p:nvPr>
        </p:nvSpPr>
        <p:spPr>
          <a:xfrm>
            <a:off x="876000" y="1825625"/>
            <a:ext cx="9552276" cy="4351338"/>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投影片編號版面配置區 5"/>
          <p:cNvSpPr>
            <a:spLocks noGrp="1"/>
          </p:cNvSpPr>
          <p:nvPr>
            <p:ph type="sldNum" sz="quarter" idx="4"/>
          </p:nvPr>
        </p:nvSpPr>
        <p:spPr>
          <a:xfrm>
            <a:off x="4836000" y="6444032"/>
            <a:ext cx="2520000" cy="252000"/>
          </a:xfrm>
          <a:prstGeom prst="rect">
            <a:avLst/>
          </a:prstGeom>
        </p:spPr>
        <p:txBody>
          <a:bodyPr vert="horz" lIns="91440" tIns="45720" rIns="91440" bIns="45720" rtlCol="0" anchor="ctr"/>
          <a:lstStyle>
            <a:lvl1pPr algn="ctr">
              <a:defRPr sz="1400">
                <a:solidFill>
                  <a:schemeClr val="tx1"/>
                </a:solidFill>
                <a:latin typeface="微軟正黑體" panose="020B0604030504040204" pitchFamily="34" charset="-120"/>
                <a:ea typeface="微軟正黑體" panose="020B0604030504040204" pitchFamily="34" charset="-120"/>
              </a:defRPr>
            </a:lvl1pPr>
          </a:lstStyle>
          <a:p>
            <a:fld id="{BA11BE99-D995-4988-AE1B-CDED758A3415}" type="slidenum">
              <a:rPr lang="zh-TW" altLang="en-US" smtClean="0"/>
              <a:pPr/>
              <a:t>‹#›</a:t>
            </a:fld>
            <a:endParaRPr lang="zh-TW" altLang="en-US" dirty="0"/>
          </a:p>
        </p:txBody>
      </p:sp>
      <p:pic>
        <p:nvPicPr>
          <p:cNvPr id="8" name="圖片 7"/>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910472" y="50549"/>
            <a:ext cx="1116000" cy="971105"/>
          </a:xfrm>
          <a:prstGeom prst="rect">
            <a:avLst/>
          </a:prstGeom>
        </p:spPr>
      </p:pic>
    </p:spTree>
    <p:extLst>
      <p:ext uri="{BB962C8B-B14F-4D97-AF65-F5344CB8AC3E}">
        <p14:creationId xmlns:p14="http://schemas.microsoft.com/office/powerpoint/2010/main" val="3936709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rgbClr val="000099"/>
          </a:solidFill>
          <a:latin typeface="標楷體" panose="03000509000000000000" pitchFamily="65" charset="-120"/>
          <a:ea typeface="標楷體" panose="03000509000000000000" pitchFamily="65" charset="-120"/>
          <a:cs typeface="+mj-cs"/>
        </a:defRPr>
      </a:lvl1pPr>
    </p:titleStyle>
    <p:bodyStyle>
      <a:lvl1pPr marL="228600" indent="-228600" algn="l" defTabSz="914400" rtl="0" eaLnBrk="1" latinLnBrk="0" hangingPunct="1">
        <a:lnSpc>
          <a:spcPct val="90000"/>
        </a:lnSpc>
        <a:spcBef>
          <a:spcPts val="1000"/>
        </a:spcBef>
        <a:buClr>
          <a:srgbClr val="C00000"/>
        </a:buClr>
        <a:buFont typeface="Wingdings" panose="05000000000000000000" pitchFamily="2" charset="2"/>
        <a:buChar char="l"/>
        <a:defRPr sz="3200" kern="1200">
          <a:solidFill>
            <a:schemeClr val="tx1"/>
          </a:solidFill>
          <a:latin typeface="標楷體" panose="03000509000000000000" pitchFamily="65" charset="-120"/>
          <a:ea typeface="標楷體" panose="03000509000000000000" pitchFamily="65" charset="-120"/>
          <a:cs typeface="+mn-cs"/>
        </a:defRPr>
      </a:lvl1pPr>
      <a:lvl2pPr marL="685800" indent="-228600" algn="l" defTabSz="914400" rtl="0" eaLnBrk="1" latinLnBrk="0" hangingPunct="1">
        <a:lnSpc>
          <a:spcPct val="90000"/>
        </a:lnSpc>
        <a:spcBef>
          <a:spcPts val="500"/>
        </a:spcBef>
        <a:buClr>
          <a:srgbClr val="0070C0"/>
        </a:buClr>
        <a:buFont typeface="Wingdings" panose="05000000000000000000" pitchFamily="2" charset="2"/>
        <a:buChar char="p"/>
        <a:defRPr sz="2800" kern="1200">
          <a:solidFill>
            <a:schemeClr val="tx1"/>
          </a:solidFill>
          <a:latin typeface="標楷體" panose="03000509000000000000" pitchFamily="65" charset="-120"/>
          <a:ea typeface="標楷體" panose="03000509000000000000" pitchFamily="65" charset="-120"/>
          <a:cs typeface="+mn-cs"/>
        </a:defRPr>
      </a:lvl2pPr>
      <a:lvl3pPr marL="1143000" indent="-228600" algn="l" defTabSz="914400" rtl="0" eaLnBrk="1" latinLnBrk="0" hangingPunct="1">
        <a:lnSpc>
          <a:spcPct val="90000"/>
        </a:lnSpc>
        <a:spcBef>
          <a:spcPts val="500"/>
        </a:spcBef>
        <a:buClr>
          <a:schemeClr val="accent2"/>
        </a:buClr>
        <a:buFont typeface="Wingdings" panose="05000000000000000000" pitchFamily="2" charset="2"/>
        <a:buChar char="u"/>
        <a:defRPr sz="2400" kern="1200">
          <a:solidFill>
            <a:schemeClr val="tx1"/>
          </a:solidFill>
          <a:latin typeface="標楷體" panose="03000509000000000000" pitchFamily="65" charset="-120"/>
          <a:ea typeface="標楷體" panose="03000509000000000000" pitchFamily="65" charset="-120"/>
          <a:cs typeface="+mn-cs"/>
        </a:defRPr>
      </a:lvl3pPr>
      <a:lvl4pPr marL="1600200" indent="-228600" algn="l" defTabSz="914400" rtl="0" eaLnBrk="1" latinLnBrk="0" hangingPunct="1">
        <a:lnSpc>
          <a:spcPct val="90000"/>
        </a:lnSpc>
        <a:spcBef>
          <a:spcPts val="500"/>
        </a:spcBef>
        <a:buClr>
          <a:srgbClr val="C00000"/>
        </a:buClr>
        <a:buFont typeface="Wingdings" panose="05000000000000000000" pitchFamily="2" charset="2"/>
        <a:buChar char="Ø"/>
        <a:defRPr sz="2000" kern="1200">
          <a:solidFill>
            <a:schemeClr val="tx1"/>
          </a:solidFill>
          <a:latin typeface="標楷體" panose="03000509000000000000" pitchFamily="65" charset="-120"/>
          <a:ea typeface="標楷體" panose="03000509000000000000" pitchFamily="65" charset="-120"/>
          <a:cs typeface="+mn-cs"/>
        </a:defRPr>
      </a:lvl4pPr>
      <a:lvl5pPr marL="2057400" indent="-228600" algn="l" defTabSz="914400" rtl="0" eaLnBrk="1" latinLnBrk="0" hangingPunct="1">
        <a:lnSpc>
          <a:spcPct val="90000"/>
        </a:lnSpc>
        <a:spcBef>
          <a:spcPts val="500"/>
        </a:spcBef>
        <a:buClr>
          <a:srgbClr val="0070C0"/>
        </a:buClr>
        <a:buFont typeface="Wingdings" panose="05000000000000000000" pitchFamily="2" charset="2"/>
        <a:buChar char="ü"/>
        <a:defRPr sz="1800" kern="1200">
          <a:solidFill>
            <a:schemeClr val="tx1"/>
          </a:solidFill>
          <a:latin typeface="標楷體" panose="03000509000000000000" pitchFamily="65" charset="-120"/>
          <a:ea typeface="標楷體" panose="03000509000000000000" pitchFamily="65"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hrp.cgu.edu.tw/p/403-1125-2615.php?Lang=zh-t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hrpp@mail.cgu.edu.t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97837" y="801277"/>
            <a:ext cx="9550800" cy="2281288"/>
          </a:xfrm>
        </p:spPr>
        <p:txBody>
          <a:bodyPr>
            <a:normAutofit fontScale="90000"/>
          </a:bodyPr>
          <a:lstStyle/>
          <a:p>
            <a:pPr algn="ctr">
              <a:lnSpc>
                <a:spcPct val="120000"/>
              </a:lnSpc>
              <a:spcBef>
                <a:spcPts val="0"/>
              </a:spcBef>
            </a:pPr>
            <a:r>
              <a:rPr lang="en-US" altLang="zh-TW" sz="4800" b="1" dirty="0">
                <a:solidFill>
                  <a:srgbClr val="002060"/>
                </a:solidFill>
              </a:rPr>
              <a:t/>
            </a:r>
            <a:br>
              <a:rPr lang="en-US" altLang="zh-TW" sz="4800" b="1" dirty="0">
                <a:solidFill>
                  <a:srgbClr val="002060"/>
                </a:solidFill>
              </a:rPr>
            </a:br>
            <a:r>
              <a:rPr lang="zh-TW" altLang="en-US" sz="4900" dirty="0"/>
              <a:t>長庚大學</a:t>
            </a:r>
            <a:r>
              <a:rPr lang="zh-TW" altLang="en-US" sz="4900" b="1" dirty="0"/>
              <a:t>受試者保護辦公室 </a:t>
            </a:r>
            <a:r>
              <a:rPr lang="en-US" altLang="zh-TW" sz="4900" b="1" dirty="0"/>
              <a:t/>
            </a:r>
            <a:br>
              <a:rPr lang="en-US" altLang="zh-TW" sz="4900" b="1" dirty="0"/>
            </a:br>
            <a:r>
              <a:rPr lang="zh-TW" altLang="en-US" sz="4900" b="1" dirty="0"/>
              <a:t>業務介紹</a:t>
            </a:r>
            <a:endParaRPr lang="zh-TW" altLang="en-US" sz="4900" b="0" dirty="0"/>
          </a:p>
        </p:txBody>
      </p:sp>
      <p:sp>
        <p:nvSpPr>
          <p:cNvPr id="7" name="副標題 6"/>
          <p:cNvSpPr>
            <a:spLocks noGrp="1"/>
          </p:cNvSpPr>
          <p:nvPr>
            <p:ph type="body" idx="1"/>
          </p:nvPr>
        </p:nvSpPr>
        <p:spPr>
          <a:xfrm>
            <a:off x="1178350" y="5052039"/>
            <a:ext cx="9270287" cy="585852"/>
          </a:xfrm>
        </p:spPr>
        <p:txBody>
          <a:bodyPr>
            <a:normAutofit/>
          </a:bodyPr>
          <a:lstStyle/>
          <a:p>
            <a:pPr algn="ctr"/>
            <a:r>
              <a:rPr lang="zh-TW" altLang="en-US" sz="3200" b="1" dirty="0">
                <a:solidFill>
                  <a:schemeClr val="tx1"/>
                </a:solidFill>
              </a:rPr>
              <a:t>報告人：受試者保護辦公室 蔡芸芳主任</a:t>
            </a:r>
            <a:endParaRPr lang="en-US" altLang="zh-TW" sz="3200" b="1" dirty="0">
              <a:solidFill>
                <a:schemeClr val="tx1"/>
              </a:solidFill>
            </a:endParaRPr>
          </a:p>
          <a:p>
            <a:pPr algn="ctr"/>
            <a:endParaRPr lang="zh-TW" altLang="en-US" sz="3200" b="1" dirty="0"/>
          </a:p>
        </p:txBody>
      </p:sp>
      <p:sp>
        <p:nvSpPr>
          <p:cNvPr id="2" name="投影片編號版面配置區 1">
            <a:extLst>
              <a:ext uri="{FF2B5EF4-FFF2-40B4-BE49-F238E27FC236}">
                <a16:creationId xmlns:a16="http://schemas.microsoft.com/office/drawing/2014/main" id="{82CB3E23-2CCC-4FFD-950D-BBBAE4FA34F8}"/>
              </a:ext>
            </a:extLst>
          </p:cNvPr>
          <p:cNvSpPr>
            <a:spLocks noGrp="1"/>
          </p:cNvSpPr>
          <p:nvPr>
            <p:ph type="sldNum" sz="quarter" idx="12"/>
          </p:nvPr>
        </p:nvSpPr>
        <p:spPr>
          <a:xfrm>
            <a:off x="10219530" y="6089650"/>
            <a:ext cx="2520000" cy="613240"/>
          </a:xfrm>
        </p:spPr>
        <p:txBody>
          <a:bodyPr/>
          <a:lstStyle/>
          <a:p>
            <a:fld id="{BA11BE99-D995-4988-AE1B-CDED758A3415}" type="slidenum">
              <a:rPr lang="zh-TW" altLang="en-US" smtClean="0"/>
              <a:t>0</a:t>
            </a:fld>
            <a:endParaRPr lang="zh-TW" altLang="en-US" dirty="0"/>
          </a:p>
        </p:txBody>
      </p:sp>
    </p:spTree>
    <p:extLst>
      <p:ext uri="{BB962C8B-B14F-4D97-AF65-F5344CB8AC3E}">
        <p14:creationId xmlns:p14="http://schemas.microsoft.com/office/powerpoint/2010/main" val="116743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116000" cy="3408085"/>
          </a:xfrm>
        </p:spPr>
        <p:txBody>
          <a:bodyPr>
            <a:normAutofit fontScale="85000" lnSpcReduction="20000"/>
          </a:bodyPr>
          <a:lstStyle/>
          <a:p>
            <a:pPr marL="0" indent="0">
              <a:buNone/>
            </a:pPr>
            <a:r>
              <a:rPr lang="zh-TW" altLang="en-US" sz="3500" dirty="0">
                <a:effectLst>
                  <a:outerShdw blurRad="38100" dist="38100" dir="2700000" algn="tl">
                    <a:srgbClr val="000000">
                      <a:alpha val="43137"/>
                    </a:srgbClr>
                  </a:outerShdw>
                </a:effectLst>
              </a:rPr>
              <a:t>產學合作相關</a:t>
            </a:r>
            <a:endParaRPr lang="en-US" altLang="zh-TW" sz="3500" dirty="0">
              <a:effectLst>
                <a:outerShdw blurRad="38100" dist="38100" dir="2700000" algn="tl">
                  <a:srgbClr val="000000">
                    <a:alpha val="43137"/>
                  </a:srgbClr>
                </a:outerShdw>
              </a:effectLst>
            </a:endParaRPr>
          </a:p>
          <a:p>
            <a:pPr marL="0" indent="0">
              <a:buNone/>
            </a:pPr>
            <a:r>
              <a:rPr lang="zh-TW" altLang="en-US" sz="3000" dirty="0"/>
              <a:t>計畫主持人須於產學計畫書中載明</a:t>
            </a:r>
            <a:r>
              <a:rPr lang="zh-TW" altLang="en-US" sz="3000" dirty="0">
                <a:solidFill>
                  <a:srgbClr val="0000FF"/>
                </a:solidFill>
              </a:rPr>
              <a:t>申請人體研究</a:t>
            </a:r>
            <a:r>
              <a:rPr lang="zh-TW" altLang="en-US" sz="3000" dirty="0"/>
              <a:t>倫理審查及試驗贊助廠商</a:t>
            </a:r>
            <a:r>
              <a:rPr lang="zh-TW" altLang="en-US" sz="3000" dirty="0">
                <a:solidFill>
                  <a:srgbClr val="0000FF"/>
                </a:solidFill>
              </a:rPr>
              <a:t>付款時程</a:t>
            </a:r>
            <a:r>
              <a:rPr lang="zh-TW" altLang="en-US" sz="3000" dirty="0"/>
              <a:t>，始得依「長庚大學產學合作計畫實施辦法」相關規定簽立合約書。待收到試驗贊助廠商匯款，計畫主持人得開始申請人體研究倫理審查，計畫主持人應於取得</a:t>
            </a:r>
            <a:r>
              <a:rPr lang="zh-TW" altLang="en-US" sz="3000" dirty="0">
                <a:solidFill>
                  <a:srgbClr val="0000FF"/>
                </a:solidFill>
              </a:rPr>
              <a:t>人體試驗倫理委員會同意證明</a:t>
            </a:r>
            <a:r>
              <a:rPr lang="zh-TW" altLang="en-US" sz="3000" dirty="0"/>
              <a:t>、</a:t>
            </a:r>
            <a:r>
              <a:rPr lang="zh-TW" altLang="en-US" sz="3000" dirty="0">
                <a:solidFill>
                  <a:srgbClr val="0000FF"/>
                </a:solidFill>
              </a:rPr>
              <a:t>核准之受試者同意書</a:t>
            </a:r>
            <a:r>
              <a:rPr lang="zh-TW" altLang="en-US" sz="3000" dirty="0"/>
              <a:t>及</a:t>
            </a:r>
            <a:r>
              <a:rPr lang="zh-TW" altLang="en-US" sz="3000" dirty="0">
                <a:solidFill>
                  <a:srgbClr val="0000FF"/>
                </a:solidFill>
              </a:rPr>
              <a:t>衛生福利部</a:t>
            </a:r>
            <a:r>
              <a:rPr lang="en-US" altLang="zh-TW" sz="3000" dirty="0">
                <a:solidFill>
                  <a:srgbClr val="0000FF"/>
                </a:solidFill>
              </a:rPr>
              <a:t>(</a:t>
            </a:r>
            <a:r>
              <a:rPr lang="zh-TW" altLang="en-US" sz="3000" dirty="0">
                <a:solidFill>
                  <a:srgbClr val="0000FF"/>
                </a:solidFill>
              </a:rPr>
              <a:t>以下簡稱衛福部</a:t>
            </a:r>
            <a:r>
              <a:rPr lang="en-US" altLang="zh-TW" sz="3000" dirty="0">
                <a:solidFill>
                  <a:srgbClr val="0000FF"/>
                </a:solidFill>
              </a:rPr>
              <a:t>)</a:t>
            </a:r>
            <a:r>
              <a:rPr lang="zh-TW" altLang="en-US" sz="3000" dirty="0">
                <a:solidFill>
                  <a:srgbClr val="0000FF"/>
                </a:solidFill>
              </a:rPr>
              <a:t>核准函</a:t>
            </a:r>
            <a:r>
              <a:rPr lang="en-US" altLang="zh-TW" sz="3000" dirty="0"/>
              <a:t>(</a:t>
            </a:r>
            <a:r>
              <a:rPr lang="zh-TW" altLang="en-US" sz="3000" dirty="0"/>
              <a:t>適用於醫療法所稱之人體試驗案</a:t>
            </a:r>
            <a:r>
              <a:rPr lang="en-US" altLang="zh-TW" sz="3000" dirty="0"/>
              <a:t>)</a:t>
            </a:r>
            <a:r>
              <a:rPr lang="zh-TW" altLang="en-US" sz="3000" dirty="0"/>
              <a:t>後，始得繼續執行人體試驗相關產學研究項目，以維護受試者權益。</a:t>
            </a:r>
            <a:endParaRPr lang="en-US" altLang="zh-TW" sz="3000" dirty="0"/>
          </a:p>
          <a:p>
            <a:pPr marL="0" indent="0">
              <a:buNone/>
            </a:pPr>
            <a:r>
              <a:rPr lang="en-US" altLang="zh-TW" sz="2200" dirty="0">
                <a:solidFill>
                  <a:srgbClr val="FF0000"/>
                </a:solidFill>
              </a:rPr>
              <a:t>※</a:t>
            </a:r>
            <a:r>
              <a:rPr lang="zh-TW" altLang="en-US" sz="2200" dirty="0">
                <a:solidFill>
                  <a:srgbClr val="FF0000"/>
                </a:solidFill>
              </a:rPr>
              <a:t>可參閱</a:t>
            </a:r>
            <a:r>
              <a:rPr lang="en-US" altLang="zh-TW" sz="2200" dirty="0">
                <a:solidFill>
                  <a:srgbClr val="FF0000"/>
                </a:solidFill>
              </a:rPr>
              <a:t>《</a:t>
            </a:r>
            <a:r>
              <a:rPr lang="zh-TW" altLang="en-US" sz="2200" dirty="0">
                <a:solidFill>
                  <a:srgbClr val="FF0000"/>
                </a:solidFill>
              </a:rPr>
              <a:t>長庚大學人體研究暨受試者保護作業管理要點</a:t>
            </a:r>
            <a:r>
              <a:rPr lang="en-US" altLang="zh-TW" sz="2200" dirty="0">
                <a:solidFill>
                  <a:srgbClr val="FF0000"/>
                </a:solidFill>
              </a:rPr>
              <a:t>》</a:t>
            </a:r>
            <a:r>
              <a:rPr lang="zh-TW" altLang="en-US" sz="2200" dirty="0">
                <a:solidFill>
                  <a:srgbClr val="FF0000"/>
                </a:solidFill>
              </a:rPr>
              <a:t>第八條、</a:t>
            </a:r>
            <a:r>
              <a:rPr lang="en-US" altLang="zh-TW" sz="2200" dirty="0">
                <a:solidFill>
                  <a:srgbClr val="FF0000"/>
                </a:solidFill>
              </a:rPr>
              <a:t>《</a:t>
            </a:r>
            <a:r>
              <a:rPr lang="zh-TW" altLang="en-US" sz="2200" dirty="0">
                <a:solidFill>
                  <a:srgbClr val="FF0000"/>
                </a:solidFill>
              </a:rPr>
              <a:t>長庚大學人體研究保護計畫</a:t>
            </a:r>
            <a:r>
              <a:rPr lang="en-US" altLang="zh-TW" sz="2200" dirty="0">
                <a:solidFill>
                  <a:srgbClr val="FF0000"/>
                </a:solidFill>
              </a:rPr>
              <a:t>》</a:t>
            </a:r>
            <a:r>
              <a:rPr lang="zh-TW" altLang="en-US" sz="2200" dirty="0">
                <a:solidFill>
                  <a:srgbClr val="FF0000"/>
                </a:solidFill>
              </a:rPr>
              <a:t>第六條第</a:t>
            </a:r>
            <a:r>
              <a:rPr lang="en-US" altLang="zh-TW" sz="2200" dirty="0">
                <a:solidFill>
                  <a:srgbClr val="FF0000"/>
                </a:solidFill>
              </a:rPr>
              <a:t>(</a:t>
            </a:r>
            <a:r>
              <a:rPr lang="zh-TW" altLang="en-US" sz="2200" dirty="0">
                <a:solidFill>
                  <a:srgbClr val="FF0000"/>
                </a:solidFill>
              </a:rPr>
              <a:t>四</a:t>
            </a:r>
            <a:r>
              <a:rPr lang="en-US" altLang="zh-TW" sz="2200" dirty="0">
                <a:solidFill>
                  <a:srgbClr val="FF0000"/>
                </a:solidFill>
              </a:rPr>
              <a:t>)</a:t>
            </a:r>
            <a:r>
              <a:rPr lang="zh-TW" altLang="en-US" sz="2200" dirty="0">
                <a:solidFill>
                  <a:srgbClr val="FF0000"/>
                </a:solidFill>
              </a:rPr>
              <a:t>項</a:t>
            </a:r>
          </a:p>
          <a:p>
            <a:pPr marL="0" indent="0">
              <a:buNone/>
            </a:pPr>
            <a:endParaRPr lang="zh-TW" altLang="en-US" sz="2000" dirty="0">
              <a:solidFill>
                <a:srgbClr val="FF0000"/>
              </a:solidFill>
              <a:effectLst>
                <a:outerShdw blurRad="38100" dist="38100" dir="2700000" algn="tl">
                  <a:srgbClr val="000000">
                    <a:alpha val="43137"/>
                  </a:srgbClr>
                </a:outerShdw>
              </a:effectLst>
            </a:endParaRPr>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9</a:t>
            </a:fld>
            <a:endParaRPr lang="zh-TW" altLang="en-US" dirty="0"/>
          </a:p>
        </p:txBody>
      </p:sp>
      <p:sp>
        <p:nvSpPr>
          <p:cNvPr id="7" name="文字方塊 6"/>
          <p:cNvSpPr txBox="1"/>
          <p:nvPr/>
        </p:nvSpPr>
        <p:spPr>
          <a:xfrm>
            <a:off x="405353" y="4980602"/>
            <a:ext cx="2724348" cy="6463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altLang="zh-TW" sz="3600" dirty="0"/>
              <a:t>IRB</a:t>
            </a:r>
            <a:r>
              <a:rPr lang="zh-TW" altLang="en-US" sz="3600" dirty="0"/>
              <a:t>同意證明</a:t>
            </a:r>
          </a:p>
        </p:txBody>
      </p:sp>
      <p:sp>
        <p:nvSpPr>
          <p:cNvPr id="8" name="加號 7"/>
          <p:cNvSpPr/>
          <p:nvPr/>
        </p:nvSpPr>
        <p:spPr>
          <a:xfrm>
            <a:off x="3129701" y="5038626"/>
            <a:ext cx="414778" cy="50493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p:cNvSpPr txBox="1"/>
          <p:nvPr/>
        </p:nvSpPr>
        <p:spPr>
          <a:xfrm>
            <a:off x="3577222" y="5012132"/>
            <a:ext cx="4303586" cy="6463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zh-TW" altLang="en-US" sz="3600" dirty="0"/>
              <a:t>核准之受試者同意書</a:t>
            </a:r>
          </a:p>
        </p:txBody>
      </p:sp>
      <p:sp>
        <p:nvSpPr>
          <p:cNvPr id="11" name="加號 10"/>
          <p:cNvSpPr/>
          <p:nvPr/>
        </p:nvSpPr>
        <p:spPr>
          <a:xfrm>
            <a:off x="7913551" y="5082832"/>
            <a:ext cx="414778" cy="50493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p:cNvSpPr txBox="1"/>
          <p:nvPr/>
        </p:nvSpPr>
        <p:spPr>
          <a:xfrm>
            <a:off x="8431516" y="5012132"/>
            <a:ext cx="2965490" cy="6463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zh-TW" altLang="en-US" sz="3600" dirty="0"/>
              <a:t>衛福部核准函</a:t>
            </a:r>
          </a:p>
        </p:txBody>
      </p:sp>
    </p:spTree>
    <p:extLst>
      <p:ext uri="{BB962C8B-B14F-4D97-AF65-F5344CB8AC3E}">
        <p14:creationId xmlns:p14="http://schemas.microsoft.com/office/powerpoint/2010/main" val="1926854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116000" cy="3585731"/>
          </a:xfrm>
        </p:spPr>
        <p:txBody>
          <a:bodyPr>
            <a:normAutofit fontScale="92500"/>
          </a:bodyPr>
          <a:lstStyle/>
          <a:p>
            <a:pPr marL="0" indent="0">
              <a:buNone/>
            </a:pPr>
            <a:r>
              <a:rPr lang="zh-TW" altLang="en-US" sz="3000" dirty="0">
                <a:effectLst>
                  <a:outerShdw blurRad="38100" dist="38100" dir="2700000" algn="tl">
                    <a:srgbClr val="000000">
                      <a:alpha val="43137"/>
                    </a:srgbClr>
                  </a:outerShdw>
                </a:effectLst>
              </a:rPr>
              <a:t>請採購相關</a:t>
            </a:r>
            <a:endParaRPr lang="en-US" altLang="zh-TW" sz="3000" dirty="0">
              <a:effectLst>
                <a:outerShdw blurRad="38100" dist="38100" dir="2700000" algn="tl">
                  <a:srgbClr val="000000">
                    <a:alpha val="43137"/>
                  </a:srgbClr>
                </a:outerShdw>
              </a:effectLst>
            </a:endParaRPr>
          </a:p>
          <a:p>
            <a:pPr marL="0" indent="0">
              <a:buNone/>
            </a:pPr>
            <a:r>
              <a:rPr lang="en-US" altLang="zh-TW" sz="2600" dirty="0"/>
              <a:t>1.</a:t>
            </a:r>
            <a:r>
              <a:rPr lang="zh-TW" altLang="en-US" sz="2600" dirty="0"/>
              <a:t>計畫主持人於請購</a:t>
            </a:r>
            <a:r>
              <a:rPr lang="zh-TW" altLang="en-US" sz="2600" dirty="0">
                <a:solidFill>
                  <a:srgbClr val="0000FF"/>
                </a:solidFill>
              </a:rPr>
              <a:t>人體研究用醫療器材</a:t>
            </a:r>
            <a:r>
              <a:rPr lang="zh-TW" altLang="en-US" sz="2600" dirty="0"/>
              <a:t>時，檢附</a:t>
            </a:r>
            <a:r>
              <a:rPr lang="zh-TW" altLang="en-US" sz="2600" dirty="0">
                <a:solidFill>
                  <a:srgbClr val="0000FF"/>
                </a:solidFill>
              </a:rPr>
              <a:t>人體試驗倫理委員會核發之同意證明</a:t>
            </a:r>
            <a:r>
              <a:rPr lang="zh-TW" altLang="en-US" sz="2600" dirty="0"/>
              <a:t>供總務處及研發處貴儀中心審查，並於購入檢驗時，提供</a:t>
            </a:r>
            <a:r>
              <a:rPr lang="zh-TW" altLang="en-US" sz="2600" dirty="0">
                <a:solidFill>
                  <a:srgbClr val="0000FF"/>
                </a:solidFill>
              </a:rPr>
              <a:t>醫療器材許可證</a:t>
            </a:r>
            <a:r>
              <a:rPr lang="zh-TW" altLang="en-US" sz="2600" dirty="0"/>
              <a:t>與</a:t>
            </a:r>
            <a:r>
              <a:rPr lang="zh-TW" altLang="en-US" sz="2600" dirty="0">
                <a:solidFill>
                  <a:srgbClr val="0000FF"/>
                </a:solidFill>
              </a:rPr>
              <a:t>仿單</a:t>
            </a:r>
            <a:r>
              <a:rPr lang="en-US" altLang="zh-TW" sz="2600" dirty="0"/>
              <a:t>(</a:t>
            </a:r>
            <a:r>
              <a:rPr lang="zh-TW" altLang="en-US" sz="2600" dirty="0"/>
              <a:t>若為未上市醫療器材需檢附衛福部核准函影本</a:t>
            </a:r>
            <a:r>
              <a:rPr lang="en-US" altLang="zh-TW" sz="2600" dirty="0"/>
              <a:t>)</a:t>
            </a:r>
            <a:r>
              <a:rPr lang="zh-TW" altLang="en-US" sz="2600" dirty="0"/>
              <a:t>，由研發處貴儀中心據以完成固定資產資料之編號建檔、管理及保存，</a:t>
            </a:r>
            <a:r>
              <a:rPr lang="en-US" altLang="zh-TW" sz="2600" dirty="0"/>
              <a:t>…</a:t>
            </a:r>
          </a:p>
          <a:p>
            <a:pPr marL="0" indent="0">
              <a:buNone/>
            </a:pPr>
            <a:r>
              <a:rPr lang="en-US" altLang="zh-TW" sz="2600" dirty="0"/>
              <a:t>2.</a:t>
            </a:r>
            <a:r>
              <a:rPr lang="zh-TW" altLang="en-US" sz="2600" dirty="0"/>
              <a:t>計畫主持人於執行計畫期間應填寫「</a:t>
            </a:r>
            <a:r>
              <a:rPr lang="zh-TW" altLang="en-US" sz="2600" dirty="0">
                <a:solidFill>
                  <a:srgbClr val="0000FF"/>
                </a:solidFill>
              </a:rPr>
              <a:t>臨床試驗醫材使用紀錄表</a:t>
            </a:r>
            <a:r>
              <a:rPr lang="zh-TW" altLang="en-US" sz="2600" dirty="0"/>
              <a:t>」，並妥善保存備查。</a:t>
            </a:r>
            <a:endParaRPr lang="en-US" altLang="zh-TW" sz="2600" dirty="0"/>
          </a:p>
          <a:p>
            <a:pPr marL="0" indent="0">
              <a:buNone/>
            </a:pPr>
            <a:r>
              <a:rPr lang="en-US" altLang="zh-TW" sz="1900" dirty="0">
                <a:solidFill>
                  <a:srgbClr val="FF0000"/>
                </a:solidFill>
              </a:rPr>
              <a:t>※</a:t>
            </a:r>
            <a:r>
              <a:rPr lang="zh-TW" altLang="en-US" sz="1900" dirty="0">
                <a:solidFill>
                  <a:srgbClr val="FF0000"/>
                </a:solidFill>
              </a:rPr>
              <a:t>可參閱</a:t>
            </a:r>
            <a:r>
              <a:rPr lang="en-US" altLang="zh-TW" sz="1900" dirty="0">
                <a:solidFill>
                  <a:srgbClr val="FF0000"/>
                </a:solidFill>
              </a:rPr>
              <a:t>《</a:t>
            </a:r>
            <a:r>
              <a:rPr lang="zh-TW" altLang="en-US" sz="1900" dirty="0">
                <a:solidFill>
                  <a:srgbClr val="FF0000"/>
                </a:solidFill>
              </a:rPr>
              <a:t>長庚大學人體研究暨受試者保護作業管理要點</a:t>
            </a:r>
            <a:r>
              <a:rPr lang="en-US" altLang="zh-TW" sz="1900" dirty="0">
                <a:solidFill>
                  <a:srgbClr val="FF0000"/>
                </a:solidFill>
              </a:rPr>
              <a:t>》</a:t>
            </a:r>
            <a:r>
              <a:rPr lang="zh-TW" altLang="en-US" sz="1900" dirty="0">
                <a:solidFill>
                  <a:srgbClr val="FF0000"/>
                </a:solidFill>
              </a:rPr>
              <a:t>第十條、</a:t>
            </a:r>
            <a:r>
              <a:rPr lang="en-US" altLang="zh-TW" sz="1900" dirty="0">
                <a:solidFill>
                  <a:srgbClr val="FF0000"/>
                </a:solidFill>
              </a:rPr>
              <a:t>《</a:t>
            </a:r>
            <a:r>
              <a:rPr lang="zh-TW" altLang="en-US" sz="1900" dirty="0">
                <a:solidFill>
                  <a:srgbClr val="FF0000"/>
                </a:solidFill>
              </a:rPr>
              <a:t>長庚大學人體研究保護計畫</a:t>
            </a:r>
            <a:r>
              <a:rPr lang="en-US" altLang="zh-TW" sz="1900" dirty="0">
                <a:solidFill>
                  <a:srgbClr val="FF0000"/>
                </a:solidFill>
              </a:rPr>
              <a:t>》</a:t>
            </a:r>
            <a:r>
              <a:rPr lang="zh-TW" altLang="en-US" sz="1900" dirty="0">
                <a:solidFill>
                  <a:srgbClr val="FF0000"/>
                </a:solidFill>
              </a:rPr>
              <a:t>第六條第</a:t>
            </a:r>
            <a:r>
              <a:rPr lang="en-US" altLang="zh-TW" sz="1900" dirty="0">
                <a:solidFill>
                  <a:srgbClr val="FF0000"/>
                </a:solidFill>
              </a:rPr>
              <a:t>(</a:t>
            </a:r>
            <a:r>
              <a:rPr lang="zh-TW" altLang="en-US" sz="1900" dirty="0">
                <a:solidFill>
                  <a:srgbClr val="FF0000"/>
                </a:solidFill>
              </a:rPr>
              <a:t>五</a:t>
            </a:r>
            <a:r>
              <a:rPr lang="en-US" altLang="zh-TW" sz="1900" dirty="0">
                <a:solidFill>
                  <a:srgbClr val="FF0000"/>
                </a:solidFill>
              </a:rPr>
              <a:t>)</a:t>
            </a:r>
            <a:r>
              <a:rPr lang="zh-TW" altLang="en-US" sz="1900" dirty="0">
                <a:solidFill>
                  <a:srgbClr val="FF0000"/>
                </a:solidFill>
              </a:rPr>
              <a:t>項及</a:t>
            </a:r>
            <a:r>
              <a:rPr lang="en-US" altLang="zh-TW" sz="1900" dirty="0">
                <a:solidFill>
                  <a:srgbClr val="FF0000"/>
                </a:solidFill>
              </a:rPr>
              <a:t>《</a:t>
            </a:r>
            <a:r>
              <a:rPr lang="zh-TW" altLang="en-US" sz="1900" dirty="0">
                <a:solidFill>
                  <a:srgbClr val="FF0000"/>
                </a:solidFill>
              </a:rPr>
              <a:t>長庚大學臨床試驗用醫療器材管理作業要點</a:t>
            </a:r>
            <a:r>
              <a:rPr lang="en-US" altLang="zh-TW" sz="1900" dirty="0">
                <a:solidFill>
                  <a:srgbClr val="FF0000"/>
                </a:solidFill>
              </a:rPr>
              <a:t>》</a:t>
            </a:r>
            <a:endParaRPr lang="zh-TW" altLang="en-US" sz="1900" dirty="0">
              <a:solidFill>
                <a:srgbClr val="FF0000"/>
              </a:solidFill>
            </a:endParaRPr>
          </a:p>
          <a:p>
            <a:pPr marL="0" indent="0">
              <a:buNone/>
            </a:pPr>
            <a:endParaRPr lang="zh-TW" altLang="en-US" sz="2000" dirty="0">
              <a:solidFill>
                <a:srgbClr val="FF0000"/>
              </a:solidFill>
              <a:effectLst>
                <a:outerShdw blurRad="38100" dist="38100" dir="2700000" algn="tl">
                  <a:srgbClr val="000000">
                    <a:alpha val="43137"/>
                  </a:srgbClr>
                </a:outerShdw>
              </a:effectLst>
            </a:endParaRPr>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10</a:t>
            </a:fld>
            <a:endParaRPr lang="zh-TW" altLang="en-US" dirty="0"/>
          </a:p>
        </p:txBody>
      </p:sp>
      <p:sp>
        <p:nvSpPr>
          <p:cNvPr id="7" name="文字方塊 6"/>
          <p:cNvSpPr txBox="1"/>
          <p:nvPr/>
        </p:nvSpPr>
        <p:spPr>
          <a:xfrm>
            <a:off x="405353" y="4980602"/>
            <a:ext cx="2724348" cy="6463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altLang="zh-TW" sz="3600" dirty="0"/>
              <a:t>IRB</a:t>
            </a:r>
            <a:r>
              <a:rPr lang="zh-TW" altLang="en-US" sz="3600" dirty="0"/>
              <a:t>同意證明</a:t>
            </a:r>
          </a:p>
        </p:txBody>
      </p:sp>
      <p:sp>
        <p:nvSpPr>
          <p:cNvPr id="8" name="加號 7"/>
          <p:cNvSpPr/>
          <p:nvPr/>
        </p:nvSpPr>
        <p:spPr>
          <a:xfrm>
            <a:off x="3129701" y="5038626"/>
            <a:ext cx="414778" cy="50493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p:cNvSpPr txBox="1"/>
          <p:nvPr/>
        </p:nvSpPr>
        <p:spPr>
          <a:xfrm>
            <a:off x="3577221" y="4983419"/>
            <a:ext cx="3078102" cy="1200329"/>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zh-TW" altLang="en-US" sz="3600" dirty="0"/>
              <a:t>醫療器材許可證與仿單</a:t>
            </a:r>
          </a:p>
        </p:txBody>
      </p:sp>
      <p:sp>
        <p:nvSpPr>
          <p:cNvPr id="11" name="加號 10"/>
          <p:cNvSpPr/>
          <p:nvPr/>
        </p:nvSpPr>
        <p:spPr>
          <a:xfrm>
            <a:off x="6688067" y="5078654"/>
            <a:ext cx="414778" cy="50493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p:cNvSpPr txBox="1"/>
          <p:nvPr/>
        </p:nvSpPr>
        <p:spPr>
          <a:xfrm>
            <a:off x="7135587" y="4938747"/>
            <a:ext cx="3922053" cy="1200329"/>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zh-TW" altLang="en-US" sz="3600" dirty="0"/>
              <a:t>臨床試驗醫材使用紀錄表</a:t>
            </a:r>
            <a:r>
              <a:rPr lang="en-US" altLang="zh-TW" sz="3600" dirty="0"/>
              <a:t>(</a:t>
            </a:r>
            <a:r>
              <a:rPr lang="zh-TW" altLang="en-US" sz="3600" dirty="0"/>
              <a:t>自存備查</a:t>
            </a:r>
            <a:r>
              <a:rPr lang="en-US" altLang="zh-TW" sz="3600" dirty="0"/>
              <a:t>)</a:t>
            </a:r>
            <a:endParaRPr lang="zh-TW" altLang="en-US" sz="3600" dirty="0"/>
          </a:p>
        </p:txBody>
      </p:sp>
    </p:spTree>
    <p:extLst>
      <p:ext uri="{BB962C8B-B14F-4D97-AF65-F5344CB8AC3E}">
        <p14:creationId xmlns:p14="http://schemas.microsoft.com/office/powerpoint/2010/main" val="2616068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受試者保護校內規章辦法</a:t>
            </a:r>
          </a:p>
        </p:txBody>
      </p:sp>
      <p:sp>
        <p:nvSpPr>
          <p:cNvPr id="3" name="內容版面配置區 2"/>
          <p:cNvSpPr>
            <a:spLocks noGrp="1"/>
          </p:cNvSpPr>
          <p:nvPr>
            <p:ph idx="1"/>
          </p:nvPr>
        </p:nvSpPr>
        <p:spPr/>
        <p:txBody>
          <a:bodyPr>
            <a:normAutofit fontScale="92500" lnSpcReduction="10000"/>
          </a:bodyPr>
          <a:lstStyle/>
          <a:p>
            <a:endParaRPr lang="en-US" altLang="zh-TW" dirty="0"/>
          </a:p>
          <a:p>
            <a:r>
              <a:rPr lang="zh-TW" altLang="en-US" sz="3500" dirty="0"/>
              <a:t>長庚大學受試者保護辦公室設置要點</a:t>
            </a:r>
          </a:p>
          <a:p>
            <a:r>
              <a:rPr lang="zh-TW" altLang="en-US" sz="3500" dirty="0"/>
              <a:t>長庚大學人體研究暨受試者保護作業管理要點</a:t>
            </a:r>
          </a:p>
          <a:p>
            <a:r>
              <a:rPr lang="zh-TW" altLang="en-US" sz="3500" dirty="0"/>
              <a:t>長庚大學臨床試驗用醫療器材管理作業要點</a:t>
            </a:r>
          </a:p>
          <a:p>
            <a:r>
              <a:rPr lang="zh-TW" altLang="en-US" sz="3500" dirty="0"/>
              <a:t>長庚大學人體研究保護計畫</a:t>
            </a:r>
          </a:p>
          <a:p>
            <a:r>
              <a:rPr lang="zh-TW" altLang="en-US" sz="3500" dirty="0"/>
              <a:t>長庚大學人體研究參與者申訴處理標準作業程序</a:t>
            </a:r>
            <a:endParaRPr lang="en-US" altLang="zh-TW" sz="3500" dirty="0"/>
          </a:p>
          <a:p>
            <a:endParaRPr lang="en-US" altLang="zh-TW" dirty="0"/>
          </a:p>
          <a:p>
            <a:endParaRPr lang="en-US" altLang="zh-TW" dirty="0"/>
          </a:p>
          <a:p>
            <a:endParaRPr lang="en-US" altLang="zh-TW" dirty="0"/>
          </a:p>
          <a:p>
            <a:pPr marL="0" indent="0">
              <a:buNone/>
            </a:pPr>
            <a:r>
              <a:rPr lang="zh-TW" altLang="en-US" sz="2200" dirty="0"/>
              <a:t>可參閱網頁：</a:t>
            </a:r>
            <a:r>
              <a:rPr lang="en-US" altLang="zh-TW" sz="2200" dirty="0">
                <a:hlinkClick r:id="rId2"/>
              </a:rPr>
              <a:t>https://hrp.cgu.edu.tw/p/403-1125-2615.php?Lang=zh-tw</a:t>
            </a:r>
            <a:endParaRPr lang="en-US" altLang="zh-TW" sz="2200" dirty="0"/>
          </a:p>
          <a:p>
            <a:pPr marL="0" indent="0">
              <a:buNone/>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11</a:t>
            </a:fld>
            <a:endParaRPr lang="zh-TW" altLang="en-US" dirty="0"/>
          </a:p>
        </p:txBody>
      </p:sp>
    </p:spTree>
    <p:extLst>
      <p:ext uri="{BB962C8B-B14F-4D97-AF65-F5344CB8AC3E}">
        <p14:creationId xmlns:p14="http://schemas.microsoft.com/office/powerpoint/2010/main" val="806950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19740" y="365125"/>
            <a:ext cx="5326916" cy="828000"/>
          </a:xfrm>
        </p:spPr>
        <p:txBody>
          <a:bodyPr/>
          <a:lstStyle/>
          <a:p>
            <a:r>
              <a:rPr lang="en-US" altLang="zh-TW" dirty="0"/>
              <a:t> </a:t>
            </a:r>
            <a:r>
              <a:rPr lang="zh-TW" altLang="en-US" dirty="0"/>
              <a:t>感謝聆聽 敬請指教</a:t>
            </a:r>
            <a:r>
              <a:rPr lang="en-US" altLang="zh-TW" dirty="0"/>
              <a:t> </a:t>
            </a:r>
            <a:endParaRPr lang="zh-TW" altLang="en-US" dirty="0"/>
          </a:p>
        </p:txBody>
      </p:sp>
      <p:sp>
        <p:nvSpPr>
          <p:cNvPr id="3" name="內容版面配置區 2"/>
          <p:cNvSpPr>
            <a:spLocks noGrp="1"/>
          </p:cNvSpPr>
          <p:nvPr>
            <p:ph idx="1"/>
          </p:nvPr>
        </p:nvSpPr>
        <p:spPr>
          <a:solidFill>
            <a:schemeClr val="accent5">
              <a:lumMod val="20000"/>
              <a:lumOff val="80000"/>
            </a:schemeClr>
          </a:solidFill>
          <a:effectLst>
            <a:innerShdw blurRad="63500" dist="50800" dir="2700000">
              <a:prstClr val="black">
                <a:alpha val="50000"/>
              </a:prstClr>
            </a:innerShdw>
            <a:softEdge rad="31750"/>
          </a:effectLst>
        </p:spPr>
        <p:txBody>
          <a:bodyPr/>
          <a:lstStyle/>
          <a:p>
            <a:pPr marL="0" indent="0">
              <a:buNone/>
            </a:pPr>
            <a:r>
              <a:rPr lang="zh-TW" altLang="en-US" dirty="0">
                <a:effectLst>
                  <a:outerShdw blurRad="38100" dist="38100" dir="2700000" algn="tl">
                    <a:srgbClr val="000000">
                      <a:alpha val="43137"/>
                    </a:srgbClr>
                  </a:outerShdw>
                </a:effectLst>
              </a:rPr>
              <a:t>辦公室聯絡資訊</a:t>
            </a:r>
            <a:endParaRPr lang="en-US" altLang="zh-TW" dirty="0">
              <a:effectLst>
                <a:outerShdw blurRad="38100" dist="38100" dir="2700000" algn="tl">
                  <a:srgbClr val="000000">
                    <a:alpha val="43137"/>
                  </a:srgbClr>
                </a:outerShdw>
              </a:effectLst>
            </a:endParaRPr>
          </a:p>
          <a:p>
            <a:pPr marL="0" indent="0">
              <a:buNone/>
            </a:pPr>
            <a:endParaRPr lang="en-US" altLang="zh-TW" dirty="0">
              <a:effectLst>
                <a:outerShdw blurRad="38100" dist="38100" dir="2700000" algn="tl">
                  <a:srgbClr val="000000">
                    <a:alpha val="43137"/>
                  </a:srgbClr>
                </a:outerShdw>
              </a:effectLst>
            </a:endParaRPr>
          </a:p>
          <a:p>
            <a:pPr marL="0" indent="0">
              <a:buNone/>
            </a:pPr>
            <a:r>
              <a:rPr lang="zh-TW" altLang="en-US" dirty="0"/>
              <a:t>蔡芸芳主任</a:t>
            </a:r>
            <a:r>
              <a:rPr lang="en-US" altLang="zh-TW" dirty="0"/>
              <a:t>(</a:t>
            </a:r>
            <a:r>
              <a:rPr lang="zh-TW" altLang="en-US" dirty="0"/>
              <a:t>護理系特聘教授</a:t>
            </a:r>
            <a:r>
              <a:rPr lang="en-US" altLang="zh-TW" dirty="0"/>
              <a:t>)</a:t>
            </a:r>
            <a:r>
              <a:rPr lang="zh-TW" altLang="en-US" dirty="0"/>
              <a:t>校內分機</a:t>
            </a:r>
            <a:r>
              <a:rPr lang="en-US" altLang="zh-TW" dirty="0"/>
              <a:t>#5958</a:t>
            </a:r>
          </a:p>
          <a:p>
            <a:pPr marL="0" indent="0">
              <a:buNone/>
            </a:pPr>
            <a:r>
              <a:rPr lang="zh-TW" altLang="en-US" dirty="0"/>
              <a:t>林欣柔執行秘書</a:t>
            </a:r>
            <a:r>
              <a:rPr lang="en-US" altLang="zh-TW" dirty="0"/>
              <a:t>(</a:t>
            </a:r>
            <a:r>
              <a:rPr lang="zh-TW" altLang="en-US" dirty="0"/>
              <a:t>醫管系副教授</a:t>
            </a:r>
            <a:r>
              <a:rPr lang="en-US" altLang="zh-TW" dirty="0"/>
              <a:t>)</a:t>
            </a:r>
            <a:r>
              <a:rPr lang="zh-TW" altLang="en-US" dirty="0"/>
              <a:t>校內分機</a:t>
            </a:r>
            <a:r>
              <a:rPr lang="en-US" altLang="zh-TW" dirty="0"/>
              <a:t>#5664</a:t>
            </a:r>
          </a:p>
          <a:p>
            <a:pPr marL="0" indent="0">
              <a:buNone/>
            </a:pPr>
            <a:r>
              <a:rPr lang="zh-TW" altLang="en-US" dirty="0"/>
              <a:t>林欣慧行政助理 校內分機</a:t>
            </a:r>
            <a:r>
              <a:rPr lang="en-US" altLang="zh-TW" dirty="0"/>
              <a:t>#5153</a:t>
            </a:r>
          </a:p>
          <a:p>
            <a:pPr marL="0" indent="0">
              <a:buNone/>
            </a:pPr>
            <a:r>
              <a:rPr lang="zh-TW" altLang="en-US" dirty="0"/>
              <a:t>辦公室位置：管理大樓</a:t>
            </a:r>
            <a:r>
              <a:rPr lang="en-US" altLang="zh-TW" dirty="0"/>
              <a:t>12</a:t>
            </a:r>
            <a:r>
              <a:rPr lang="zh-TW" altLang="en-US" dirty="0"/>
              <a:t>樓</a:t>
            </a:r>
          </a:p>
          <a:p>
            <a:pPr marL="0" indent="0">
              <a:buNone/>
            </a:pPr>
            <a:r>
              <a:rPr lang="zh-TW" altLang="en-US" dirty="0"/>
              <a:t>電子郵件：</a:t>
            </a:r>
            <a:r>
              <a:rPr lang="en-US" altLang="zh-TW" dirty="0">
                <a:hlinkClick r:id="rId2"/>
              </a:rPr>
              <a:t>hrpp@mail.cgu.edu.tw</a:t>
            </a:r>
            <a:endParaRPr lang="en-US" altLang="zh-TW" dirty="0"/>
          </a:p>
          <a:p>
            <a:pPr marL="0" indent="0">
              <a:buNone/>
            </a:pPr>
            <a:r>
              <a:rPr lang="zh-TW" altLang="en-US" dirty="0"/>
              <a:t>網頁：</a:t>
            </a:r>
            <a:r>
              <a:rPr lang="en-US" altLang="zh-TW" dirty="0">
                <a:hlinkClick r:id="rId2"/>
              </a:rPr>
              <a:t>https://hrp.cgu.edu.tw/</a:t>
            </a:r>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12</a:t>
            </a:fld>
            <a:endParaRPr lang="zh-TW" altLang="en-US" dirty="0"/>
          </a:p>
        </p:txBody>
      </p:sp>
      <p:sp>
        <p:nvSpPr>
          <p:cNvPr id="5" name="矩形 4"/>
          <p:cNvSpPr/>
          <p:nvPr/>
        </p:nvSpPr>
        <p:spPr>
          <a:xfrm>
            <a:off x="6096000" y="410550"/>
            <a:ext cx="3166829" cy="923330"/>
          </a:xfrm>
          <a:prstGeom prst="rect">
            <a:avLst/>
          </a:prstGeom>
          <a:noFill/>
        </p:spPr>
        <p:txBody>
          <a:bodyPr wrap="none" lIns="91440" tIns="45720" rIns="91440" bIns="45720">
            <a:spAutoFit/>
          </a:bodyPr>
          <a:lstStyle/>
          <a:p>
            <a:pPr algn="ctr"/>
            <a:r>
              <a:rPr lang="en-US" altLang="zh-TW"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endParaRPr lang="zh-TW" alt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65212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大綱</a:t>
            </a:r>
          </a:p>
        </p:txBody>
      </p:sp>
      <p:sp>
        <p:nvSpPr>
          <p:cNvPr id="3" name="內容版面配置區 2"/>
          <p:cNvSpPr>
            <a:spLocks noGrp="1"/>
          </p:cNvSpPr>
          <p:nvPr>
            <p:ph idx="1"/>
          </p:nvPr>
        </p:nvSpPr>
        <p:spPr>
          <a:xfrm>
            <a:off x="319741" y="1366887"/>
            <a:ext cx="10116000" cy="4741684"/>
          </a:xfrm>
          <a:solidFill>
            <a:schemeClr val="accent5">
              <a:lumMod val="20000"/>
              <a:lumOff val="80000"/>
            </a:schemeClr>
          </a:solidFill>
          <a:effectLst>
            <a:innerShdw blurRad="63500" dist="50800" dir="2700000">
              <a:prstClr val="black">
                <a:alpha val="50000"/>
              </a:prstClr>
            </a:innerShdw>
          </a:effectLst>
        </p:spPr>
        <p:txBody>
          <a:bodyPr/>
          <a:lstStyle/>
          <a:p>
            <a:endParaRPr lang="en-US" altLang="zh-TW" sz="4400" dirty="0"/>
          </a:p>
          <a:p>
            <a:pPr marL="742950" indent="-742950">
              <a:buClr>
                <a:schemeClr val="tx1"/>
              </a:buClr>
              <a:buFont typeface="+mj-lt"/>
              <a:buAutoNum type="arabicPeriod"/>
            </a:pPr>
            <a:r>
              <a:rPr lang="zh-TW" altLang="en-US" sz="4000" dirty="0"/>
              <a:t>受試者保護辦公室簡介</a:t>
            </a:r>
            <a:endParaRPr lang="en-US" altLang="zh-TW" sz="4000" dirty="0"/>
          </a:p>
          <a:p>
            <a:pPr marL="742950" indent="-742950">
              <a:buClr>
                <a:schemeClr val="tx1"/>
              </a:buClr>
              <a:buFont typeface="+mj-lt"/>
              <a:buAutoNum type="arabicPeriod"/>
            </a:pPr>
            <a:r>
              <a:rPr lang="zh-TW" altLang="en-US" sz="4000" dirty="0"/>
              <a:t>受試者保護辦公室服務項目</a:t>
            </a:r>
            <a:endParaRPr lang="en-US" altLang="zh-TW" sz="4000" dirty="0"/>
          </a:p>
          <a:p>
            <a:pPr marL="742950" indent="-742950">
              <a:buClr>
                <a:schemeClr val="tx1"/>
              </a:buClr>
              <a:buFont typeface="+mj-lt"/>
              <a:buAutoNum type="arabicPeriod"/>
            </a:pPr>
            <a:r>
              <a:rPr lang="zh-TW" altLang="en-US" sz="4000" dirty="0"/>
              <a:t>受試者保護相關提醒事項</a:t>
            </a:r>
          </a:p>
          <a:p>
            <a:pPr marL="742950" indent="-742950">
              <a:buClrTx/>
              <a:buFont typeface="+mj-lt"/>
              <a:buAutoNum type="arabicPeriod"/>
            </a:pPr>
            <a:r>
              <a:rPr lang="zh-TW" altLang="en-US" sz="4000" dirty="0"/>
              <a:t>受試者保護校內規章辦法</a:t>
            </a:r>
          </a:p>
          <a:p>
            <a:pPr marL="0" indent="0">
              <a:buNone/>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1</a:t>
            </a:fld>
            <a:endParaRPr lang="zh-TW" altLang="en-US" dirty="0"/>
          </a:p>
        </p:txBody>
      </p:sp>
    </p:spTree>
    <p:extLst>
      <p:ext uri="{BB962C8B-B14F-4D97-AF65-F5344CB8AC3E}">
        <p14:creationId xmlns:p14="http://schemas.microsoft.com/office/powerpoint/2010/main" val="1276545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受試者保護辦公室簡介</a:t>
            </a:r>
          </a:p>
        </p:txBody>
      </p:sp>
      <p:sp>
        <p:nvSpPr>
          <p:cNvPr id="3" name="內容版面配置區 2"/>
          <p:cNvSpPr>
            <a:spLocks noGrp="1"/>
          </p:cNvSpPr>
          <p:nvPr>
            <p:ph idx="1"/>
          </p:nvPr>
        </p:nvSpPr>
        <p:spPr/>
        <p:txBody>
          <a:bodyPr/>
          <a:lstStyle/>
          <a:p>
            <a:pPr>
              <a:buSzPct val="100000"/>
              <a:buFont typeface="Arial" panose="020B0604020202020204" pitchFamily="34" charset="0"/>
              <a:buChar char="•"/>
            </a:pPr>
            <a:r>
              <a:rPr lang="zh-TW" altLang="en-US" dirty="0"/>
              <a:t>成立時間：</a:t>
            </a:r>
            <a:r>
              <a:rPr lang="en-US" altLang="zh-TW" dirty="0"/>
              <a:t>2022</a:t>
            </a:r>
            <a:r>
              <a:rPr lang="zh-TW" altLang="en-US" dirty="0"/>
              <a:t>年</a:t>
            </a:r>
            <a:r>
              <a:rPr lang="en-US" altLang="zh-TW" dirty="0"/>
              <a:t>7</a:t>
            </a:r>
            <a:r>
              <a:rPr lang="zh-TW" altLang="en-US" dirty="0"/>
              <a:t>月</a:t>
            </a:r>
            <a:endParaRPr lang="en-US" altLang="zh-TW" dirty="0"/>
          </a:p>
          <a:p>
            <a:pPr>
              <a:buSzPct val="100000"/>
              <a:buFont typeface="Arial" panose="020B0604020202020204" pitchFamily="34" charset="0"/>
              <a:buChar char="•"/>
            </a:pPr>
            <a:endParaRPr lang="zh-TW" altLang="en-US" dirty="0"/>
          </a:p>
          <a:p>
            <a:pPr>
              <a:buFont typeface="Arial" panose="020B0604020202020204" pitchFamily="34" charset="0"/>
              <a:buChar char="•"/>
            </a:pPr>
            <a:r>
              <a:rPr lang="zh-TW" altLang="en-US" dirty="0"/>
              <a:t>成立源起：本校為長庚醫療財團法人各院區重要研究合作機構，有責任督導校內各單位及所有研究人員對研究倫理有所認知，並在執行人體研究時謹守研究廉正與維護人體研究參與者之安全及福祉。</a:t>
            </a:r>
            <a:endParaRPr lang="en-US" altLang="zh-TW" dirty="0"/>
          </a:p>
          <a:p>
            <a:pPr>
              <a:buFont typeface="Arial" panose="020B0604020202020204" pitchFamily="34" charset="0"/>
              <a:buChar char="•"/>
            </a:pPr>
            <a:endParaRPr lang="zh-TW" altLang="en-US" dirty="0"/>
          </a:p>
          <a:p>
            <a:pPr>
              <a:buFont typeface="Arial" panose="020B0604020202020204" pitchFamily="34" charset="0"/>
              <a:buChar char="•"/>
            </a:pPr>
            <a:r>
              <a:rPr lang="zh-TW" altLang="en-US" dirty="0"/>
              <a:t>成員：辦公室主任一名、辦公室執行秘書一名、助理</a:t>
            </a:r>
          </a:p>
          <a:p>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2</a:t>
            </a:fld>
            <a:endParaRPr lang="zh-TW" altLang="en-US" dirty="0"/>
          </a:p>
        </p:txBody>
      </p:sp>
    </p:spTree>
    <p:extLst>
      <p:ext uri="{BB962C8B-B14F-4D97-AF65-F5344CB8AC3E}">
        <p14:creationId xmlns:p14="http://schemas.microsoft.com/office/powerpoint/2010/main" val="1956037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受試者保護辦公室服務項目</a:t>
            </a:r>
          </a:p>
        </p:txBody>
      </p:sp>
      <p:sp>
        <p:nvSpPr>
          <p:cNvPr id="3" name="內容版面配置區 2"/>
          <p:cNvSpPr>
            <a:spLocks noGrp="1"/>
          </p:cNvSpPr>
          <p:nvPr>
            <p:ph idx="1"/>
          </p:nvPr>
        </p:nvSpPr>
        <p:spPr/>
        <p:txBody>
          <a:bodyPr>
            <a:normAutofit fontScale="92500" lnSpcReduction="10000"/>
          </a:bodyPr>
          <a:lstStyle/>
          <a:p>
            <a:pPr>
              <a:buSzPct val="100000"/>
              <a:buFont typeface="Arial" panose="020B0604020202020204" pitchFamily="34" charset="0"/>
              <a:buChar char="•"/>
            </a:pPr>
            <a:endParaRPr lang="en-US" altLang="zh-TW" dirty="0"/>
          </a:p>
          <a:p>
            <a:pPr>
              <a:buSzPct val="100000"/>
              <a:buFont typeface="Arial" panose="020B0604020202020204" pitchFamily="34" charset="0"/>
              <a:buChar char="•"/>
            </a:pPr>
            <a:r>
              <a:rPr lang="zh-TW" altLang="en-US" dirty="0"/>
              <a:t>制訂人體研究受試者保護計畫</a:t>
            </a:r>
            <a:r>
              <a:rPr lang="en-US" altLang="zh-TW" dirty="0"/>
              <a:t>(HRPP)</a:t>
            </a:r>
            <a:r>
              <a:rPr lang="zh-TW" altLang="en-US" dirty="0"/>
              <a:t>方針與策略。</a:t>
            </a:r>
            <a:endParaRPr lang="en-US" altLang="zh-TW" dirty="0"/>
          </a:p>
          <a:p>
            <a:pPr>
              <a:buSzPct val="100000"/>
              <a:buFont typeface="Arial" panose="020B0604020202020204" pitchFamily="34" charset="0"/>
              <a:buChar char="•"/>
            </a:pPr>
            <a:r>
              <a:rPr lang="zh-TW" altLang="en-US" dirty="0"/>
              <a:t>計畫相關業務之統合、協調、管理與監督轄下各執行受試者保護相關單位之運作。</a:t>
            </a:r>
            <a:endParaRPr lang="en-US" altLang="zh-TW" dirty="0"/>
          </a:p>
          <a:p>
            <a:pPr>
              <a:buSzPct val="100000"/>
              <a:buFont typeface="Arial" panose="020B0604020202020204" pitchFamily="34" charset="0"/>
              <a:buChar char="•"/>
            </a:pPr>
            <a:r>
              <a:rPr lang="zh-TW" altLang="en-US" dirty="0"/>
              <a:t>人體研究受試者保護評鑑之辦理。</a:t>
            </a:r>
            <a:endParaRPr lang="en-US" altLang="zh-TW" dirty="0"/>
          </a:p>
          <a:p>
            <a:pPr>
              <a:buSzPct val="100000"/>
              <a:buFont typeface="Arial" panose="020B0604020202020204" pitchFamily="34" charset="0"/>
              <a:buChar char="•"/>
            </a:pPr>
            <a:r>
              <a:rPr lang="zh-TW" altLang="en-US" dirty="0"/>
              <a:t>人體研究之稽核、品質促進、與教育訓練之規劃整合與評核。</a:t>
            </a:r>
          </a:p>
          <a:p>
            <a:pPr>
              <a:buSzPct val="100000"/>
              <a:buFont typeface="Arial" panose="020B0604020202020204" pitchFamily="34" charset="0"/>
              <a:buChar char="•"/>
            </a:pPr>
            <a:r>
              <a:rPr lang="zh-TW" altLang="en-US" dirty="0">
                <a:solidFill>
                  <a:srgbClr val="FF0000"/>
                </a:solidFill>
              </a:rPr>
              <a:t>受理研究參與者、研究人員及其他人士，對受試者保護業務之諮詢、申訴或建議。</a:t>
            </a:r>
            <a:endParaRPr lang="en-US" altLang="zh-TW" dirty="0">
              <a:solidFill>
                <a:srgbClr val="FF0000"/>
              </a:solidFill>
            </a:endParaRPr>
          </a:p>
          <a:p>
            <a:pPr>
              <a:buSzPct val="100000"/>
              <a:buFont typeface="Arial" panose="020B0604020202020204" pitchFamily="34" charset="0"/>
              <a:buChar char="•"/>
            </a:pPr>
            <a:r>
              <a:rPr lang="zh-TW" altLang="en-US" dirty="0"/>
              <a:t>檢視 </a:t>
            </a:r>
            <a:r>
              <a:rPr lang="en-US" altLang="zh-TW" dirty="0"/>
              <a:t>HRPP </a:t>
            </a:r>
            <a:r>
              <a:rPr lang="zh-TW" altLang="en-US" dirty="0"/>
              <a:t>之品質管理監測結果與持續改善計畫。</a:t>
            </a:r>
          </a:p>
          <a:p>
            <a:pPr>
              <a:buSzPct val="100000"/>
              <a:buFont typeface="Arial" panose="020B0604020202020204" pitchFamily="34" charset="0"/>
              <a:buChar char="•"/>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3</a:t>
            </a:fld>
            <a:endParaRPr lang="zh-TW" altLang="en-US" dirty="0"/>
          </a:p>
        </p:txBody>
      </p:sp>
    </p:spTree>
    <p:extLst>
      <p:ext uri="{BB962C8B-B14F-4D97-AF65-F5344CB8AC3E}">
        <p14:creationId xmlns:p14="http://schemas.microsoft.com/office/powerpoint/2010/main" val="125342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689636" cy="1786675"/>
          </a:xfrm>
        </p:spPr>
        <p:txBody>
          <a:bodyPr>
            <a:normAutofit/>
          </a:bodyPr>
          <a:lstStyle/>
          <a:p>
            <a:pPr>
              <a:buSzPct val="100000"/>
              <a:buFont typeface="Arial" panose="020B0604020202020204" pitchFamily="34" charset="0"/>
              <a:buChar char="•"/>
            </a:pPr>
            <a:endParaRPr lang="en-US" altLang="zh-TW" dirty="0"/>
          </a:p>
          <a:p>
            <a:pPr marL="0" indent="0">
              <a:buNone/>
            </a:pPr>
            <a:r>
              <a:rPr lang="zh-TW" altLang="en-US" dirty="0" smtClean="0"/>
              <a:t>人體</a:t>
            </a:r>
            <a:r>
              <a:rPr lang="zh-TW" altLang="en-US" dirty="0"/>
              <a:t>研究計畫</a:t>
            </a:r>
            <a:r>
              <a:rPr lang="zh-TW" altLang="en-US" dirty="0" smtClean="0"/>
              <a:t>主持人執行試驗，需</a:t>
            </a:r>
            <a:r>
              <a:rPr lang="zh-TW" altLang="en-US" dirty="0"/>
              <a:t>符合以下三大倫理原則：</a:t>
            </a:r>
            <a:endParaRPr lang="en-US" altLang="zh-TW" dirty="0"/>
          </a:p>
          <a:p>
            <a:pPr>
              <a:buFont typeface="Arial" panose="020B0604020202020204" pitchFamily="34" charset="0"/>
              <a:buChar char="•"/>
            </a:pPr>
            <a:endParaRPr lang="en-US" altLang="zh-TW" dirty="0"/>
          </a:p>
          <a:p>
            <a:pPr>
              <a:buFont typeface="Arial" panose="020B0604020202020204" pitchFamily="34" charset="0"/>
              <a:buChar char="•"/>
            </a:pPr>
            <a:endParaRPr lang="en-US"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4</a:t>
            </a:fld>
            <a:endParaRPr lang="zh-TW" altLang="en-US" dirty="0"/>
          </a:p>
        </p:txBody>
      </p:sp>
      <p:graphicFrame>
        <p:nvGraphicFramePr>
          <p:cNvPr id="5" name="資料庫圖表 4"/>
          <p:cNvGraphicFramePr/>
          <p:nvPr>
            <p:extLst>
              <p:ext uri="{D42A27DB-BD31-4B8C-83A1-F6EECF244321}">
                <p14:modId xmlns:p14="http://schemas.microsoft.com/office/powerpoint/2010/main" val="3097714593"/>
              </p:ext>
            </p:extLst>
          </p:nvPr>
        </p:nvGraphicFramePr>
        <p:xfrm>
          <a:off x="424205" y="2931736"/>
          <a:ext cx="10331779" cy="3440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936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5"/>
            <a:ext cx="10116000" cy="1117372"/>
          </a:xfrm>
        </p:spPr>
        <p:txBody>
          <a:bodyPr>
            <a:normAutofit fontScale="77500" lnSpcReduction="20000"/>
          </a:bodyPr>
          <a:lstStyle/>
          <a:p>
            <a:pPr>
              <a:buSzPct val="100000"/>
              <a:buFont typeface="Arial" panose="020B0604020202020204" pitchFamily="34" charset="0"/>
              <a:buChar char="•"/>
            </a:pPr>
            <a:endParaRPr lang="en-US" altLang="zh-TW" dirty="0"/>
          </a:p>
          <a:p>
            <a:pPr marL="0" indent="0">
              <a:buNone/>
            </a:pPr>
            <a:r>
              <a:rPr lang="zh-TW" altLang="en-US" dirty="0"/>
              <a:t>在三大倫理原則下</a:t>
            </a:r>
            <a:r>
              <a:rPr lang="zh-TW" altLang="en-US" dirty="0" smtClean="0"/>
              <a:t>，若教師以</a:t>
            </a:r>
            <a:r>
              <a:rPr lang="zh-TW" altLang="en-US" dirty="0"/>
              <a:t>學生為研究對象時</a:t>
            </a:r>
            <a:r>
              <a:rPr lang="zh-TW" altLang="en-US" dirty="0" smtClean="0"/>
              <a:t>，</a:t>
            </a:r>
            <a:r>
              <a:rPr lang="zh-TW" altLang="en-US" dirty="0" smtClean="0"/>
              <a:t>易</a:t>
            </a:r>
            <a:r>
              <a:rPr lang="zh-TW" altLang="en-US" dirty="0"/>
              <a:t>生爭議的情形：</a:t>
            </a:r>
            <a:endParaRPr lang="en-US" altLang="zh-TW" dirty="0"/>
          </a:p>
          <a:p>
            <a:pPr>
              <a:buFont typeface="Arial" panose="020B0604020202020204" pitchFamily="34" charset="0"/>
              <a:buChar char="•"/>
            </a:pPr>
            <a:endParaRPr lang="en-US" altLang="zh-TW" dirty="0"/>
          </a:p>
          <a:p>
            <a:pPr>
              <a:buFont typeface="Arial" panose="020B0604020202020204" pitchFamily="34" charset="0"/>
              <a:buChar char="•"/>
            </a:pPr>
            <a:endParaRPr lang="en-US" altLang="zh-TW" dirty="0"/>
          </a:p>
          <a:p>
            <a:pPr marL="0" indent="0">
              <a:buNone/>
            </a:pPr>
            <a:endParaRPr lang="en-US"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5</a:t>
            </a:fld>
            <a:endParaRPr lang="zh-TW" altLang="en-US" dirty="0"/>
          </a:p>
        </p:txBody>
      </p:sp>
      <p:graphicFrame>
        <p:nvGraphicFramePr>
          <p:cNvPr id="8" name="資料庫圖表 7"/>
          <p:cNvGraphicFramePr/>
          <p:nvPr>
            <p:extLst>
              <p:ext uri="{D42A27DB-BD31-4B8C-83A1-F6EECF244321}">
                <p14:modId xmlns:p14="http://schemas.microsoft.com/office/powerpoint/2010/main" val="3381033953"/>
              </p:ext>
            </p:extLst>
          </p:nvPr>
        </p:nvGraphicFramePr>
        <p:xfrm>
          <a:off x="169951" y="2347275"/>
          <a:ext cx="10265789" cy="3855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群組 5"/>
          <p:cNvGrpSpPr/>
          <p:nvPr/>
        </p:nvGrpSpPr>
        <p:grpSpPr>
          <a:xfrm>
            <a:off x="678730" y="5397847"/>
            <a:ext cx="7258639" cy="934731"/>
            <a:chOff x="513289" y="1978483"/>
            <a:chExt cx="7186052" cy="856080"/>
          </a:xfrm>
        </p:grpSpPr>
        <p:sp>
          <p:nvSpPr>
            <p:cNvPr id="7" name="圓角矩形 6"/>
            <p:cNvSpPr/>
            <p:nvPr/>
          </p:nvSpPr>
          <p:spPr>
            <a:xfrm>
              <a:off x="513289" y="1978483"/>
              <a:ext cx="7186052"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圓角矩形 4"/>
            <p:cNvSpPr txBox="1"/>
            <p:nvPr/>
          </p:nvSpPr>
          <p:spPr>
            <a:xfrm>
              <a:off x="555079" y="2020273"/>
              <a:ext cx="7102472"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1616" tIns="0" rIns="271616" bIns="0" numCol="1" spcCol="1270" anchor="ctr" anchorCtr="0">
              <a:noAutofit/>
            </a:bodyPr>
            <a:lstStyle/>
            <a:p>
              <a:pPr lvl="0" algn="l" defTabSz="1244600">
                <a:lnSpc>
                  <a:spcPct val="90000"/>
                </a:lnSpc>
                <a:spcBef>
                  <a:spcPct val="0"/>
                </a:spcBef>
                <a:spcAft>
                  <a:spcPct val="35000"/>
                </a:spcAft>
              </a:pPr>
              <a:r>
                <a:rPr lang="zh-TW" altLang="en-US" sz="2800" kern="1200" dirty="0"/>
                <a:t>受試者未收到同意書副本。</a:t>
              </a:r>
            </a:p>
          </p:txBody>
        </p:sp>
      </p:grpSp>
    </p:spTree>
    <p:extLst>
      <p:ext uri="{BB962C8B-B14F-4D97-AF65-F5344CB8AC3E}">
        <p14:creationId xmlns:p14="http://schemas.microsoft.com/office/powerpoint/2010/main" val="2249627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116000" cy="4944654"/>
          </a:xfrm>
        </p:spPr>
        <p:txBody>
          <a:bodyPr>
            <a:normAutofit fontScale="55000" lnSpcReduction="20000"/>
          </a:bodyPr>
          <a:lstStyle/>
          <a:p>
            <a:pPr marL="0" indent="0">
              <a:buSzPct val="100000"/>
              <a:buNone/>
            </a:pPr>
            <a:r>
              <a:rPr lang="zh-TW" altLang="en-US" sz="5800" dirty="0">
                <a:effectLst>
                  <a:outerShdw blurRad="38100" dist="38100" dir="2700000" algn="tl">
                    <a:srgbClr val="000000">
                      <a:alpha val="43137"/>
                    </a:srgbClr>
                  </a:outerShdw>
                </a:effectLst>
              </a:rPr>
              <a:t>較理想之招募方式</a:t>
            </a:r>
            <a:endParaRPr lang="en-US" altLang="zh-TW" sz="5800" dirty="0">
              <a:effectLst>
                <a:outerShdw blurRad="38100" dist="38100" dir="2700000" algn="tl">
                  <a:srgbClr val="000000">
                    <a:alpha val="43137"/>
                  </a:srgbClr>
                </a:outerShdw>
              </a:effectLst>
            </a:endParaRPr>
          </a:p>
          <a:p>
            <a:pPr lvl="0">
              <a:buSzPct val="100000"/>
              <a:buFont typeface="Arial" panose="020B0604020202020204" pitchFamily="34" charset="0"/>
              <a:buChar char="•"/>
            </a:pPr>
            <a:r>
              <a:rPr lang="zh-TW" altLang="zh-TW" sz="5100" dirty="0"/>
              <a:t>公開招募、</a:t>
            </a:r>
            <a:r>
              <a:rPr lang="zh-TW" altLang="en-US" sz="5100" dirty="0"/>
              <a:t>受試者資料善盡保密責任</a:t>
            </a:r>
            <a:r>
              <a:rPr lang="zh-TW" altLang="zh-TW" sz="5100" dirty="0"/>
              <a:t>、補助金額</a:t>
            </a:r>
            <a:r>
              <a:rPr lang="zh-TW" altLang="en-US" sz="5100" dirty="0"/>
              <a:t>適當且與計畫書相符。</a:t>
            </a:r>
            <a:endParaRPr lang="en-US" altLang="zh-TW" sz="5100" dirty="0"/>
          </a:p>
          <a:p>
            <a:pPr lvl="0">
              <a:buSzPct val="100000"/>
              <a:buFont typeface="Arial" panose="020B0604020202020204" pitchFamily="34" charset="0"/>
              <a:buChar char="•"/>
            </a:pPr>
            <a:r>
              <a:rPr lang="zh-TW" altLang="en-US" sz="5100" dirty="0"/>
              <a:t>研究執行時必須符合計畫書內容，並詳盡解說風險及利益。</a:t>
            </a:r>
            <a:endParaRPr lang="en-US" altLang="zh-TW" sz="5100" dirty="0"/>
          </a:p>
          <a:p>
            <a:pPr lvl="0">
              <a:buSzPct val="100000"/>
              <a:buFont typeface="Arial" panose="020B0604020202020204" pitchFamily="34" charset="0"/>
              <a:buChar char="•"/>
            </a:pPr>
            <a:r>
              <a:rPr lang="zh-TW" altLang="en-US" sz="5100" dirty="0"/>
              <a:t>受試者同意書副本務必請受試者留存。</a:t>
            </a:r>
            <a:endParaRPr lang="en-US" altLang="zh-TW" sz="5100" dirty="0"/>
          </a:p>
          <a:p>
            <a:pPr lvl="0">
              <a:buSzPct val="100000"/>
              <a:buFont typeface="Arial" panose="020B0604020202020204" pitchFamily="34" charset="0"/>
              <a:buChar char="•"/>
            </a:pPr>
            <a:r>
              <a:rPr lang="zh-TW" altLang="en-US" sz="5100" dirty="0"/>
              <a:t>問卷等去可辨識性、可去連結更好。</a:t>
            </a:r>
          </a:p>
          <a:p>
            <a:pPr lvl="0">
              <a:buSzPct val="100000"/>
              <a:buFont typeface="Arial" panose="020B0604020202020204" pitchFamily="34" charset="0"/>
              <a:buChar char="•"/>
            </a:pPr>
            <a:r>
              <a:rPr lang="zh-TW" altLang="en-US" sz="5100" dirty="0"/>
              <a:t>於課程結束、成績送出後再進行招募。</a:t>
            </a:r>
            <a:endParaRPr lang="en-US" altLang="zh-TW" sz="5100" dirty="0"/>
          </a:p>
          <a:p>
            <a:pPr lvl="0">
              <a:buSzPct val="100000"/>
              <a:buFont typeface="Arial" panose="020B0604020202020204" pitchFamily="34" charset="0"/>
              <a:buChar char="•"/>
            </a:pPr>
            <a:r>
              <a:rPr lang="zh-TW" altLang="en-US" sz="5100" dirty="0"/>
              <a:t>若需於課程中招募，則建議：</a:t>
            </a:r>
            <a:endParaRPr lang="en-US" altLang="zh-TW" sz="5100" dirty="0"/>
          </a:p>
          <a:p>
            <a:pPr marL="0" lvl="0" indent="0">
              <a:buSzPct val="100000"/>
              <a:buNone/>
            </a:pPr>
            <a:r>
              <a:rPr lang="en-US" altLang="zh-TW" sz="5100" dirty="0"/>
              <a:t>   1.</a:t>
            </a:r>
            <a:r>
              <a:rPr lang="zh-TW" altLang="en-US" sz="5100" dirty="0"/>
              <a:t>由非評核學生成績的試驗團隊成員進行招募。</a:t>
            </a:r>
            <a:endParaRPr lang="en-US" altLang="zh-TW" sz="5100" dirty="0"/>
          </a:p>
          <a:p>
            <a:pPr marL="0" indent="0">
              <a:buSzPct val="100000"/>
              <a:buNone/>
            </a:pPr>
            <a:r>
              <a:rPr lang="en-US" altLang="zh-TW" sz="5100" dirty="0"/>
              <a:t>   2.</a:t>
            </a:r>
            <a:r>
              <a:rPr lang="zh-TW" altLang="en-US" sz="5100" dirty="0"/>
              <a:t>任課教師避免接觸可辨識身分資料。</a:t>
            </a:r>
          </a:p>
          <a:p>
            <a:pPr marL="0" indent="0">
              <a:buSzPct val="100000"/>
              <a:buNone/>
            </a:pPr>
            <a:r>
              <a:rPr lang="zh-TW" altLang="en-US" sz="5100" dirty="0"/>
              <a:t>   </a:t>
            </a:r>
            <a:r>
              <a:rPr lang="en-US" altLang="zh-TW" sz="5100" dirty="0"/>
              <a:t>3.</a:t>
            </a:r>
            <a:r>
              <a:rPr lang="zh-TW" altLang="en-US" sz="5100" dirty="0"/>
              <a:t>研究相關人員不負責評核參與研究之學生的學業表現。</a:t>
            </a:r>
          </a:p>
          <a:p>
            <a:pPr marL="0" indent="0">
              <a:buSzPct val="100000"/>
              <a:buNone/>
            </a:pPr>
            <a:r>
              <a:rPr lang="zh-TW" altLang="en-US" sz="3000" dirty="0"/>
              <a:t>  </a:t>
            </a:r>
            <a:endParaRPr lang="en-US" altLang="zh-TW" sz="3000" dirty="0"/>
          </a:p>
          <a:p>
            <a:pPr>
              <a:buSzPct val="100000"/>
              <a:buFont typeface="Arial" panose="020B0604020202020204" pitchFamily="34" charset="0"/>
              <a:buChar char="•"/>
            </a:pPr>
            <a:endParaRPr lang="zh-TW" altLang="en-US" sz="3000" dirty="0"/>
          </a:p>
          <a:p>
            <a:pPr>
              <a:buSzPct val="100000"/>
              <a:buFont typeface="Arial" panose="020B0604020202020204" pitchFamily="34" charset="0"/>
              <a:buChar char="•"/>
            </a:pPr>
            <a:endParaRPr lang="en-US" altLang="zh-TW" dirty="0"/>
          </a:p>
          <a:p>
            <a:pPr>
              <a:buFont typeface="Arial" panose="020B0604020202020204" pitchFamily="34" charset="0"/>
              <a:buChar char="•"/>
            </a:pPr>
            <a:endParaRPr lang="en-US" altLang="zh-TW" dirty="0"/>
          </a:p>
          <a:p>
            <a:pPr>
              <a:buFont typeface="Arial" panose="020B0604020202020204" pitchFamily="34" charset="0"/>
              <a:buChar char="•"/>
            </a:pPr>
            <a:endParaRPr lang="en-US" altLang="zh-TW" dirty="0"/>
          </a:p>
          <a:p>
            <a:pPr marL="0" indent="0">
              <a:buNone/>
            </a:pPr>
            <a:endParaRPr lang="en-US"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6</a:t>
            </a:fld>
            <a:endParaRPr lang="zh-TW" altLang="en-US" dirty="0"/>
          </a:p>
        </p:txBody>
      </p:sp>
    </p:spTree>
    <p:extLst>
      <p:ext uri="{BB962C8B-B14F-4D97-AF65-F5344CB8AC3E}">
        <p14:creationId xmlns:p14="http://schemas.microsoft.com/office/powerpoint/2010/main" val="99738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116000" cy="1975211"/>
          </a:xfrm>
        </p:spPr>
        <p:txBody>
          <a:bodyPr>
            <a:normAutofit lnSpcReduction="10000"/>
          </a:bodyPr>
          <a:lstStyle/>
          <a:p>
            <a:pPr marL="0" indent="0">
              <a:buNone/>
            </a:pPr>
            <a:r>
              <a:rPr lang="zh-TW" altLang="en-US" dirty="0">
                <a:effectLst>
                  <a:outerShdw blurRad="38100" dist="38100" dir="2700000" algn="tl">
                    <a:srgbClr val="000000">
                      <a:alpha val="43137"/>
                    </a:srgbClr>
                  </a:outerShdw>
                </a:effectLst>
              </a:rPr>
              <a:t>研究人員諮詢流程</a:t>
            </a:r>
            <a:endParaRPr lang="en-US" altLang="zh-TW" dirty="0">
              <a:effectLst>
                <a:outerShdw blurRad="38100" dist="38100" dir="2700000" algn="tl">
                  <a:srgbClr val="000000">
                    <a:alpha val="43137"/>
                  </a:srgbClr>
                </a:outerShdw>
              </a:effectLst>
            </a:endParaRPr>
          </a:p>
          <a:p>
            <a:pPr marL="0" indent="0">
              <a:buNone/>
            </a:pPr>
            <a:r>
              <a:rPr lang="zh-TW" altLang="en-US" sz="2800" dirty="0"/>
              <a:t>若</a:t>
            </a:r>
            <a:r>
              <a:rPr lang="zh-TW" altLang="zh-TW" sz="2800" dirty="0"/>
              <a:t>對</a:t>
            </a:r>
            <a:r>
              <a:rPr lang="zh-TW" altLang="en-US" sz="2800" dirty="0"/>
              <a:t>人體研究倫理審查申請或流程有疑問，可詢問</a:t>
            </a:r>
            <a:r>
              <a:rPr lang="zh-TW" altLang="zh-TW" sz="2800" dirty="0"/>
              <a:t>長庚醫療財團法人人體試驗倫理委員會</a:t>
            </a:r>
            <a:r>
              <a:rPr lang="en-US" altLang="zh-TW" sz="2800" dirty="0"/>
              <a:t>(</a:t>
            </a:r>
            <a:r>
              <a:rPr lang="zh-TW" altLang="en-US" sz="2800" dirty="0"/>
              <a:t>長庚</a:t>
            </a:r>
            <a:r>
              <a:rPr lang="en-US" altLang="zh-TW" sz="2800" dirty="0"/>
              <a:t>IRB)</a:t>
            </a:r>
          </a:p>
          <a:p>
            <a:pPr marL="0" indent="0">
              <a:buNone/>
            </a:pPr>
            <a:r>
              <a:rPr lang="zh-TW" altLang="en-US" sz="2800" dirty="0"/>
              <a:t>若長庚</a:t>
            </a:r>
            <a:r>
              <a:rPr lang="en-US" altLang="zh-TW" sz="2800" dirty="0"/>
              <a:t>IRB</a:t>
            </a:r>
            <a:r>
              <a:rPr lang="zh-TW" altLang="en-US" sz="2800" dirty="0"/>
              <a:t>轉介至本校受試者保護辦公室協助，依以下流程辦理</a:t>
            </a:r>
            <a:endParaRPr lang="zh-TW" altLang="en-US" sz="2800" dirty="0">
              <a:effectLst>
                <a:outerShdw blurRad="38100" dist="38100" dir="2700000" algn="tl">
                  <a:srgbClr val="000000">
                    <a:alpha val="43137"/>
                  </a:srgbClr>
                </a:outerShdw>
              </a:effectLst>
            </a:endParaRPr>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7</a:t>
            </a:fld>
            <a:endParaRPr lang="zh-TW" altLang="en-US" dirty="0"/>
          </a:p>
        </p:txBody>
      </p:sp>
      <p:graphicFrame>
        <p:nvGraphicFramePr>
          <p:cNvPr id="5" name="資料庫圖表 4"/>
          <p:cNvGraphicFramePr/>
          <p:nvPr>
            <p:extLst>
              <p:ext uri="{D42A27DB-BD31-4B8C-83A1-F6EECF244321}">
                <p14:modId xmlns:p14="http://schemas.microsoft.com/office/powerpoint/2010/main" val="550794076"/>
              </p:ext>
            </p:extLst>
          </p:nvPr>
        </p:nvGraphicFramePr>
        <p:xfrm>
          <a:off x="319740" y="3318235"/>
          <a:ext cx="11105547" cy="282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859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受試者保護相關提醒事項</a:t>
            </a:r>
          </a:p>
        </p:txBody>
      </p:sp>
      <p:sp>
        <p:nvSpPr>
          <p:cNvPr id="3" name="內容版面配置區 2"/>
          <p:cNvSpPr>
            <a:spLocks noGrp="1"/>
          </p:cNvSpPr>
          <p:nvPr>
            <p:ph idx="1"/>
          </p:nvPr>
        </p:nvSpPr>
        <p:spPr>
          <a:xfrm>
            <a:off x="319740" y="1343024"/>
            <a:ext cx="10116000" cy="1975211"/>
          </a:xfrm>
        </p:spPr>
        <p:txBody>
          <a:bodyPr/>
          <a:lstStyle/>
          <a:p>
            <a:pPr marL="0" indent="0">
              <a:buNone/>
            </a:pPr>
            <a:r>
              <a:rPr lang="zh-TW" altLang="en-US" dirty="0">
                <a:effectLst>
                  <a:outerShdw blurRad="38100" dist="38100" dir="2700000" algn="tl">
                    <a:srgbClr val="000000">
                      <a:alpha val="43137"/>
                    </a:srgbClr>
                  </a:outerShdw>
                </a:effectLst>
              </a:rPr>
              <a:t>受試者諮詢申訴流程</a:t>
            </a:r>
            <a:endParaRPr lang="en-US" altLang="zh-TW" dirty="0">
              <a:effectLst>
                <a:outerShdw blurRad="38100" dist="38100" dir="2700000" algn="tl">
                  <a:srgbClr val="000000">
                    <a:alpha val="43137"/>
                  </a:srgbClr>
                </a:outerShdw>
              </a:effectLst>
            </a:endParaRPr>
          </a:p>
          <a:p>
            <a:pPr marL="0" indent="0">
              <a:buNone/>
            </a:pPr>
            <a:r>
              <a:rPr lang="zh-TW" altLang="en-US" sz="2800" dirty="0"/>
              <a:t>若受試者或其法定代理人在人體研究進行過程中，對主持人或研究內容等有疑慮時，可反應意見至本校受試者保護辦公室。</a:t>
            </a:r>
            <a:endParaRPr lang="en-US" altLang="zh-TW" sz="2800" dirty="0"/>
          </a:p>
          <a:p>
            <a:pPr marL="0" indent="0">
              <a:buNone/>
            </a:pPr>
            <a:r>
              <a:rPr lang="en-US" altLang="zh-TW" sz="2000" dirty="0">
                <a:solidFill>
                  <a:srgbClr val="FF0000"/>
                </a:solidFill>
              </a:rPr>
              <a:t>※</a:t>
            </a:r>
            <a:r>
              <a:rPr lang="zh-TW" altLang="en-US" sz="2000" dirty="0">
                <a:solidFill>
                  <a:srgbClr val="FF0000"/>
                </a:solidFill>
              </a:rPr>
              <a:t>可參閱</a:t>
            </a:r>
            <a:r>
              <a:rPr lang="en-US" altLang="zh-TW" sz="2000" dirty="0">
                <a:solidFill>
                  <a:srgbClr val="FF0000"/>
                </a:solidFill>
              </a:rPr>
              <a:t>《</a:t>
            </a:r>
            <a:r>
              <a:rPr lang="zh-TW" altLang="en-US" sz="2000" dirty="0">
                <a:solidFill>
                  <a:srgbClr val="FF0000"/>
                </a:solidFill>
              </a:rPr>
              <a:t>長庚大學人體研究參與者申訴處理標準作業程序</a:t>
            </a:r>
            <a:r>
              <a:rPr lang="en-US" altLang="zh-TW" sz="2000" dirty="0">
                <a:solidFill>
                  <a:srgbClr val="FF0000"/>
                </a:solidFill>
              </a:rPr>
              <a:t>》</a:t>
            </a:r>
            <a:endParaRPr lang="zh-TW" altLang="en-US" sz="2000" dirty="0">
              <a:solidFill>
                <a:srgbClr val="FF0000"/>
              </a:solidFill>
              <a:effectLst>
                <a:outerShdw blurRad="38100" dist="38100" dir="2700000" algn="tl">
                  <a:srgbClr val="000000">
                    <a:alpha val="43137"/>
                  </a:srgbClr>
                </a:outerShdw>
              </a:effectLst>
            </a:endParaRPr>
          </a:p>
        </p:txBody>
      </p:sp>
      <p:sp>
        <p:nvSpPr>
          <p:cNvPr id="4" name="投影片編號版面配置區 3"/>
          <p:cNvSpPr>
            <a:spLocks noGrp="1"/>
          </p:cNvSpPr>
          <p:nvPr>
            <p:ph type="sldNum" sz="quarter" idx="12"/>
          </p:nvPr>
        </p:nvSpPr>
        <p:spPr/>
        <p:txBody>
          <a:bodyPr/>
          <a:lstStyle/>
          <a:p>
            <a:fld id="{BA11BE99-D995-4988-AE1B-CDED758A3415}" type="slidenum">
              <a:rPr lang="zh-TW" altLang="en-US" smtClean="0"/>
              <a:pPr/>
              <a:t>8</a:t>
            </a:fld>
            <a:endParaRPr lang="zh-TW" altLang="en-US" dirty="0"/>
          </a:p>
        </p:txBody>
      </p:sp>
      <p:graphicFrame>
        <p:nvGraphicFramePr>
          <p:cNvPr id="6" name="資料庫圖表 5"/>
          <p:cNvGraphicFramePr/>
          <p:nvPr>
            <p:extLst>
              <p:ext uri="{D42A27DB-BD31-4B8C-83A1-F6EECF244321}">
                <p14:modId xmlns:p14="http://schemas.microsoft.com/office/powerpoint/2010/main" val="2463220604"/>
              </p:ext>
            </p:extLst>
          </p:nvPr>
        </p:nvGraphicFramePr>
        <p:xfrm>
          <a:off x="319740" y="3101418"/>
          <a:ext cx="10719048" cy="3360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120208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GU">
      <a:majorFont>
        <a:latin typeface="Calibri"/>
        <a:ea typeface="標楷體"/>
        <a:cs typeface=""/>
      </a:majorFont>
      <a:minorFont>
        <a:latin typeface="Calibri"/>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EC353246BC91469C5C502DEF29FAB5" ma:contentTypeVersion="14" ma:contentTypeDescription="Create a new document." ma:contentTypeScope="" ma:versionID="249ff075a26920b449b9987efc153f94">
  <xsd:schema xmlns:xsd="http://www.w3.org/2001/XMLSchema" xmlns:xs="http://www.w3.org/2001/XMLSchema" xmlns:p="http://schemas.microsoft.com/office/2006/metadata/properties" xmlns:ns3="e4128953-4dff-4efe-bd9e-9ccdece467df" xmlns:ns4="842664ef-8f43-4868-9c34-8c091bb0b390" targetNamespace="http://schemas.microsoft.com/office/2006/metadata/properties" ma:root="true" ma:fieldsID="eb98fea540aaa7019769851cd8943187" ns3:_="" ns4:_="">
    <xsd:import namespace="e4128953-4dff-4efe-bd9e-9ccdece467df"/>
    <xsd:import namespace="842664ef-8f43-4868-9c34-8c091bb0b39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128953-4dff-4efe-bd9e-9ccdece467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42664ef-8f43-4868-9c34-8c091bb0b3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AB2275-624D-448F-9DD6-B144F78AD46D}">
  <ds:schemaRefs>
    <ds:schemaRef ds:uri="e4128953-4dff-4efe-bd9e-9ccdece467df"/>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purl.org/dc/terms/"/>
    <ds:schemaRef ds:uri="http://purl.org/dc/dcmitype/"/>
    <ds:schemaRef ds:uri="http://schemas.openxmlformats.org/package/2006/metadata/core-properties"/>
    <ds:schemaRef ds:uri="842664ef-8f43-4868-9c34-8c091bb0b390"/>
    <ds:schemaRef ds:uri="http://www.w3.org/XML/1998/namespace"/>
  </ds:schemaRefs>
</ds:datastoreItem>
</file>

<file path=customXml/itemProps2.xml><?xml version="1.0" encoding="utf-8"?>
<ds:datastoreItem xmlns:ds="http://schemas.openxmlformats.org/officeDocument/2006/customXml" ds:itemID="{FE36947A-EB34-43E5-802E-45328F48D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128953-4dff-4efe-bd9e-9ccdece467df"/>
    <ds:schemaRef ds:uri="842664ef-8f43-4868-9c34-8c091bb0b3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A054418-C66C-4313-BCAC-D0D4781A08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16047</TotalTime>
  <Words>1245</Words>
  <Application>Microsoft Office PowerPoint</Application>
  <PresentationFormat>寬螢幕</PresentationFormat>
  <Paragraphs>134</Paragraphs>
  <Slides>13</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13</vt:i4>
      </vt:variant>
    </vt:vector>
  </HeadingPairs>
  <TitlesOfParts>
    <vt:vector size="20" baseType="lpstr">
      <vt:lpstr>微軟正黑體</vt:lpstr>
      <vt:lpstr>新細明體</vt:lpstr>
      <vt:lpstr>標楷體</vt:lpstr>
      <vt:lpstr>Arial</vt:lpstr>
      <vt:lpstr>Calibri</vt:lpstr>
      <vt:lpstr>Wingdings</vt:lpstr>
      <vt:lpstr>Office 佈景主題</vt:lpstr>
      <vt:lpstr> 長庚大學受試者保護辦公室  業務介紹</vt:lpstr>
      <vt:lpstr>大綱</vt:lpstr>
      <vt:lpstr>受試者保護辦公室簡介</vt:lpstr>
      <vt:lpstr>受試者保護辦公室服務項目</vt:lpstr>
      <vt:lpstr>受試者保護相關提醒事項</vt:lpstr>
      <vt:lpstr>受試者保護相關提醒事項</vt:lpstr>
      <vt:lpstr>受試者保護相關提醒事項</vt:lpstr>
      <vt:lpstr>受試者保護相關提醒事項</vt:lpstr>
      <vt:lpstr>受試者保護相關提醒事項</vt:lpstr>
      <vt:lpstr>受試者保護相關提醒事項</vt:lpstr>
      <vt:lpstr>受試者保護相關提醒事項</vt:lpstr>
      <vt:lpstr>受試者保護校內規章辦法</vt:lpstr>
      <vt:lpstr> 感謝聆聽 敬請指教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Lee</dc:creator>
  <cp:lastModifiedBy>cgu</cp:lastModifiedBy>
  <cp:revision>1290</cp:revision>
  <dcterms:created xsi:type="dcterms:W3CDTF">2016-10-04T03:14:37Z</dcterms:created>
  <dcterms:modified xsi:type="dcterms:W3CDTF">2024-08-05T07:16:33Z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0x0101001DEC353246BC91469C5C502DEF29FAB5</vt:lpwstr>
  </property>
</Properties>
</file>